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67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3B596-6B0D-406D-B50A-155B5207B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D1FA0-607A-43E4-B08B-D5FD2C51A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93DC-DB22-4D4A-969E-2C57C3E6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758BD-176A-4642-A216-21508E35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F954-D6CD-4EBC-B118-9520C734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0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F434-ACFB-409E-9964-7A2A60F9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582DD-AF08-42AC-9EDD-3E466DF86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76AF-033F-462A-92E2-1AB8C2F39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2417-ED42-45DA-A565-DC01358C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6D8C6-2B2B-4E6F-96D7-ECD923FC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2752E-386A-46DD-A0FE-A9E976F827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A9F93-31FF-47A0-93EF-A057CCAE0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71087-F501-46B0-AFAA-74A6C3E1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6E23-AB40-4B2B-AF6A-54A99562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D8DA-F44A-474B-B27C-1E4EC539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B526-7F27-4FB6-BEBA-2D131859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C315-71AB-4507-848E-40FF5494B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081E0-8085-4873-A6DC-C05E6E1D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34562-E389-402F-B203-F496EE83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B4A98-7C61-4034-91A9-415413D6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E3B6E-28B3-4609-858F-18A45EAF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9B7FB-E8B3-4652-AE1E-9A6C31EC5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4C2E3-5CAD-4B93-9EA8-60AFD9E2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BEAE-F08E-4429-A19F-1AF960C5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1DC5F-02D9-42DC-A37F-B7EE5C33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7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478A-87EF-4DE6-A5CB-9BD7184B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053E6-EF8B-4E4E-BDD1-79CA7DC66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5B485-5F87-4256-B79D-7490188DD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CD80D-3995-4542-99D1-E436126A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A3B73-A910-4423-98DF-85D821BC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9D6BF-CBB7-47DF-9EBE-48B710F1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118E-E5FB-496D-B9C9-3CCFE725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CE66-776C-42CD-B6AF-0096F11DD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4B530-FF86-4152-98E9-086865BF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F3920-9CE3-47D9-982C-159FB861C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BFF9E-17C0-4D88-846B-335C39386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8F0E7-D02B-4F8E-9242-7903CBEA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5893D2-F291-4EB2-BB44-D42EA497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1DC31-1CD9-4A5E-9953-29E11599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66D4-891E-4879-B29C-EC964839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4A7394-D163-4E61-B992-FF11E6B1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0B7B5-BCF8-4645-BAC7-921DB9AC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D88DF-F94E-41DC-B2E5-DD010D39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0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D8F9D-C84D-4430-BEBE-6DFAFD0E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032C5-2F45-4B02-925E-6865C766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09496-B365-4581-B5D2-F503B3E6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4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2D14-99F0-45E2-B89D-0495B316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AF07F-2006-4C8D-BE86-28506C79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C156C-382C-454D-A49A-958824655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0BD11-1502-42BC-AFCB-44EF530F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0567D-2D71-40A0-ACF6-0BD3F29B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6E397-BFB1-4C10-BD8B-B5D59C2E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8B15-C062-4A4A-A3F8-53377204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149C3-2589-48BA-A947-74926F981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DB884-2469-4664-BBA2-5E67259D9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FA79-0EB7-4EBE-89B1-7396DFA1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28591-1086-40E7-8271-8824F494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87E7C-773F-4EC0-B8A4-7F1C9FF0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8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1F0A4-CCBD-4379-B02B-B4BF5BCC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20673-62F7-4FF5-AA34-CE0CB0D36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3933F-B637-4D65-B7EB-CD53290EC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84DC6-9F59-4F31-99AA-489FE90F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51516-2DEE-4D01-B49B-62847B313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4FCB-5825-4A34-9CBF-137807B5F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0FAD2-D563-4DFD-B71D-778A910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6DDB6-8F83-4A7B-857E-AC5225FC3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1" y="3231931"/>
            <a:ext cx="4330262" cy="1834056"/>
          </a:xfrm>
        </p:spPr>
        <p:txBody>
          <a:bodyPr>
            <a:normAutofit/>
          </a:bodyPr>
          <a:lstStyle/>
          <a:p>
            <a:r>
              <a:rPr lang="en-US" sz="4000" dirty="0"/>
              <a:t>Elkins Building</a:t>
            </a:r>
            <a:br>
              <a:rPr lang="en-US" sz="4000" dirty="0"/>
            </a:br>
            <a:r>
              <a:rPr lang="en-US" sz="4000" dirty="0"/>
              <a:t>2801 Columbia Pike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B0473-CE03-40C7-97AA-480F47C9F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5179" y="5195051"/>
            <a:ext cx="4330262" cy="683284"/>
          </a:xfrm>
        </p:spPr>
        <p:txBody>
          <a:bodyPr>
            <a:normAutofit fontScale="70000" lnSpcReduction="20000"/>
          </a:bodyPr>
          <a:lstStyle/>
          <a:p>
            <a:r>
              <a:rPr lang="en-US" sz="1400" dirty="0"/>
              <a:t>Historic Affairs and Landmark Review Board</a:t>
            </a:r>
          </a:p>
          <a:p>
            <a:r>
              <a:rPr lang="en-US" sz="1400" dirty="0"/>
              <a:t>Design Review Committee</a:t>
            </a:r>
          </a:p>
          <a:p>
            <a:r>
              <a:rPr lang="en-US" sz="1400" dirty="0"/>
              <a:t> December 7, 2022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620B608-4056-4DB6-895C-04541FA2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8" y="214411"/>
            <a:ext cx="4556502" cy="3017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9A52F8-C568-4602-ABAC-796CA1E6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80" y="214411"/>
            <a:ext cx="4556502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C9338C-5C95-4C75-8A22-B38F2797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DRC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25A8B-4B59-4F8F-A942-876FF123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73" y="1690688"/>
            <a:ext cx="1056502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1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3A4B-0162-40B8-9CCB-7E1D9F1C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/>
          <a:lstStyle/>
          <a:p>
            <a:r>
              <a:rPr lang="en-US" dirty="0"/>
              <a:t>Updated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64E0C-2769-4D1E-91CC-4295793D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01" y="1200438"/>
            <a:ext cx="95701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4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0ABAC-EA87-4DD7-B61F-C341D175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867"/>
            <a:ext cx="12192000" cy="621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DEEBE-8B0A-4B5B-969C-B3C5652F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736" y="0"/>
            <a:ext cx="943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0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451AA-5D31-4B9E-9034-75AF8692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26" y="0"/>
            <a:ext cx="8525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5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77754-0058-4800-BBD2-BC2E0DC4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0"/>
            <a:ext cx="11750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7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D2472-9DBE-4024-BA73-2A61645C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05"/>
            <a:ext cx="12192000" cy="649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6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519EDF-AFF7-4091-A8E2-405CDB1A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1738312"/>
            <a:ext cx="4124325" cy="313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935BC-990E-40EC-BDC1-9F6793A7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64" y="1738312"/>
            <a:ext cx="5663259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E867D-42C4-4779-9B54-D50979C50B08}"/>
              </a:ext>
            </a:extLst>
          </p:cNvPr>
          <p:cNvSpPr txBox="1"/>
          <p:nvPr/>
        </p:nvSpPr>
        <p:spPr>
          <a:xfrm>
            <a:off x="1071562" y="5213023"/>
            <a:ext cx="41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South Walter Reed Drive Facing Columbia Pike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051CB-D75F-465A-B299-F7E88C8D96F8}"/>
              </a:ext>
            </a:extLst>
          </p:cNvPr>
          <p:cNvSpPr txBox="1"/>
          <p:nvPr/>
        </p:nvSpPr>
        <p:spPr>
          <a:xfrm>
            <a:off x="6511636" y="5310909"/>
            <a:ext cx="417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Columbia Pike Frontage</a:t>
            </a:r>
          </a:p>
        </p:txBody>
      </p:sp>
    </p:spTree>
    <p:extLst>
      <p:ext uri="{BB962C8B-B14F-4D97-AF65-F5344CB8AC3E}">
        <p14:creationId xmlns:p14="http://schemas.microsoft.com/office/powerpoint/2010/main" val="121202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8D40C-DDA1-4982-8194-2EF3F6C1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25" y="685562"/>
            <a:ext cx="9571550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3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E91C0-FD6C-401F-BD7C-0CEEBF2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Site Information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ECB02-D6D4-4BA4-BD37-74300053E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Northeast quadrant of the intersection of Columbia Pike and S Walter Reed Drive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Site Area:  Approx. 19,049 square feet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Existing:  2-story office building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Columbia Pike Form Based Code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Town Center Node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Main Street Building Envelope Standards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Historic Resources Inventory – Phase I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Important (Top Third)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Façade Preservation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93303C-0358-4B6A-AE32-A73733AF9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4" r="15336" b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73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324CD2B-952B-48C6-B43F-BE0ED4F8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59" y="0"/>
            <a:ext cx="8412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0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02745-CFE9-4AFA-9570-AD402601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59" y="0"/>
            <a:ext cx="8412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AF3FE-339D-4018-AED0-BAA582F5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20" y="0"/>
            <a:ext cx="847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7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BCBF71-2540-41AC-83AE-44175CD0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49" y="0"/>
            <a:ext cx="8463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3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B1DE3E-8391-45AD-84EE-37BC1562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A72B74-F530-42D3-A141-9687A1D72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Preserve historic façade </a:t>
            </a:r>
          </a:p>
          <a:p>
            <a:r>
              <a:rPr lang="en-US" dirty="0"/>
              <a:t>Accommodate transit improvements on Columbia Pike</a:t>
            </a:r>
          </a:p>
          <a:p>
            <a:r>
              <a:rPr lang="en-US" dirty="0"/>
              <a:t>Accommodate transit and street changes on S Walter Reed Drive</a:t>
            </a:r>
          </a:p>
          <a:p>
            <a:r>
              <a:rPr lang="en-US" dirty="0"/>
              <a:t>Address Form Based Code requirements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8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4853-7091-42D0-92F8-FD38581D6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DC1D9-DDB7-4B23-A647-D234DADF3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Columbia Pike</a:t>
            </a:r>
          </a:p>
          <a:p>
            <a:pPr lvl="1"/>
            <a:r>
              <a:rPr lang="en-US" dirty="0"/>
              <a:t>Preserve building façade </a:t>
            </a:r>
          </a:p>
          <a:p>
            <a:pPr lvl="1"/>
            <a:r>
              <a:rPr lang="en-US" dirty="0"/>
              <a:t>Accommodate bus shelter and transit platform</a:t>
            </a:r>
          </a:p>
          <a:p>
            <a:pPr lvl="1"/>
            <a:r>
              <a:rPr lang="en-US" dirty="0"/>
              <a:t>Move façade 3 feet horizontally</a:t>
            </a:r>
          </a:p>
          <a:p>
            <a:pPr lvl="1"/>
            <a:r>
              <a:rPr lang="en-US" dirty="0"/>
              <a:t>Move façade 6 inches vertically</a:t>
            </a:r>
          </a:p>
          <a:p>
            <a:pPr lvl="1"/>
            <a:r>
              <a:rPr lang="en-US" dirty="0"/>
              <a:t>3-foot </a:t>
            </a:r>
            <a:r>
              <a:rPr lang="en-US" dirty="0" err="1"/>
              <a:t>stepback</a:t>
            </a:r>
            <a:r>
              <a:rPr lang="en-US" dirty="0"/>
              <a:t> of Floors 3-7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u="sng" dirty="0"/>
              <a:t>S Walter Reed Drive</a:t>
            </a:r>
          </a:p>
          <a:p>
            <a:pPr lvl="1"/>
            <a:r>
              <a:rPr lang="en-US" dirty="0"/>
              <a:t>Shorten and preserve building façade</a:t>
            </a:r>
          </a:p>
          <a:p>
            <a:pPr lvl="1"/>
            <a:r>
              <a:rPr lang="en-US" dirty="0"/>
              <a:t>Accommodate road changes and transit improvements</a:t>
            </a:r>
          </a:p>
          <a:p>
            <a:pPr lvl="1"/>
            <a:r>
              <a:rPr lang="en-US" dirty="0"/>
              <a:t>4-foot </a:t>
            </a:r>
            <a:r>
              <a:rPr lang="en-US" dirty="0" err="1"/>
              <a:t>stepback</a:t>
            </a:r>
            <a:r>
              <a:rPr lang="en-US" dirty="0"/>
              <a:t> of Floors 3-7</a:t>
            </a:r>
          </a:p>
        </p:txBody>
      </p:sp>
    </p:spTree>
    <p:extLst>
      <p:ext uri="{BB962C8B-B14F-4D97-AF65-F5344CB8AC3E}">
        <p14:creationId xmlns:p14="http://schemas.microsoft.com/office/powerpoint/2010/main" val="160251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34DC-2A71-4730-A59C-03F6C80E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DRC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B9DAB-CB69-406C-8CD8-D0800FA0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9934"/>
            <a:ext cx="105959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167</Words>
  <Application>Microsoft Office PowerPoint</Application>
  <PresentationFormat>Widescreen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Elkins Building 2801 Columbia Pike</vt:lpstr>
      <vt:lpstr>Site Information </vt:lpstr>
      <vt:lpstr>PowerPoint Presentation</vt:lpstr>
      <vt:lpstr>PowerPoint Presentation</vt:lpstr>
      <vt:lpstr>PowerPoint Presentation</vt:lpstr>
      <vt:lpstr>PowerPoint Presentation</vt:lpstr>
      <vt:lpstr>Design Considerations</vt:lpstr>
      <vt:lpstr>Proposed Design</vt:lpstr>
      <vt:lpstr>April DRC Meeting</vt:lpstr>
      <vt:lpstr>May DRC Meeting</vt:lpstr>
      <vt:lpstr>Updated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Elkins Building 2801 Columbia Pike</dc:title>
  <dc:creator>Mariska, Sara</dc:creator>
  <cp:lastModifiedBy>Mariska, Sara</cp:lastModifiedBy>
  <cp:revision>5</cp:revision>
  <dcterms:created xsi:type="dcterms:W3CDTF">2022-11-22T20:05:39Z</dcterms:created>
  <dcterms:modified xsi:type="dcterms:W3CDTF">2022-11-29T21:07:02Z</dcterms:modified>
</cp:coreProperties>
</file>