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66" r:id="rId2"/>
  </p:sldMasterIdLst>
  <p:notesMasterIdLst>
    <p:notesMasterId r:id="rId31"/>
  </p:notesMasterIdLst>
  <p:handoutMasterIdLst>
    <p:handoutMasterId r:id="rId32"/>
  </p:handoutMasterIdLst>
  <p:sldIdLst>
    <p:sldId id="284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7" r:id="rId16"/>
    <p:sldId id="271" r:id="rId17"/>
    <p:sldId id="272" r:id="rId18"/>
    <p:sldId id="290" r:id="rId19"/>
    <p:sldId id="273" r:id="rId20"/>
    <p:sldId id="285" r:id="rId21"/>
    <p:sldId id="274" r:id="rId22"/>
    <p:sldId id="286" r:id="rId23"/>
    <p:sldId id="275" r:id="rId24"/>
    <p:sldId id="276" r:id="rId25"/>
    <p:sldId id="289" r:id="rId26"/>
    <p:sldId id="277" r:id="rId27"/>
    <p:sldId id="278" r:id="rId28"/>
    <p:sldId id="288" r:id="rId29"/>
    <p:sldId id="299" r:id="rId30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B1139-AAEB-40EE-886A-AB8D74B3C342}" v="16" dt="2022-06-08T21:30:26.80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5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51DD06-9D4C-5F7E-A7E5-F1E4D8A928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140E9-F314-CF13-B454-DAACB17006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DFE6A-C26C-4FEB-B48B-BF9114CB146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2134A-874E-8C35-43C3-E4EA284F9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Agency Administrator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219B4-0735-24F8-F6D5-A0CCF6E1B4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1AF9C-A8D1-4C7B-A04F-F13DC87C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958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798B6-4FE7-4FFC-A6F4-B9B99F5FFC0A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Agency Administrator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FC610-DDCB-4B10-AE46-FF16E43FF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064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FE625-3101-4FCF-977C-A497BF2199F4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C128-226E-46D5-8F39-742484576FBC}" type="datetime1">
              <a:rPr lang="en-US" smtClean="0"/>
              <a:t>6/9/2022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52257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2336" y="193547"/>
            <a:ext cx="294640" cy="7376159"/>
          </a:xfrm>
          <a:custGeom>
            <a:avLst/>
            <a:gdLst/>
            <a:ahLst/>
            <a:cxnLst/>
            <a:rect l="l" t="t" r="r" b="b"/>
            <a:pathLst>
              <a:path w="294640" h="7376159">
                <a:moveTo>
                  <a:pt x="294132" y="0"/>
                </a:moveTo>
                <a:lnTo>
                  <a:pt x="0" y="0"/>
                </a:lnTo>
                <a:lnTo>
                  <a:pt x="0" y="7376159"/>
                </a:lnTo>
                <a:lnTo>
                  <a:pt x="294132" y="7376159"/>
                </a:lnTo>
                <a:lnTo>
                  <a:pt x="294132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02336" y="1379220"/>
            <a:ext cx="3312160" cy="447040"/>
          </a:xfrm>
          <a:custGeom>
            <a:avLst/>
            <a:gdLst/>
            <a:ahLst/>
            <a:cxnLst/>
            <a:rect l="l" t="t" r="r" b="b"/>
            <a:pathLst>
              <a:path w="3312160" h="447039">
                <a:moveTo>
                  <a:pt x="3088386" y="0"/>
                </a:moveTo>
                <a:lnTo>
                  <a:pt x="0" y="0"/>
                </a:lnTo>
                <a:lnTo>
                  <a:pt x="0" y="446531"/>
                </a:lnTo>
                <a:lnTo>
                  <a:pt x="3088386" y="446531"/>
                </a:lnTo>
                <a:lnTo>
                  <a:pt x="3311652" y="223265"/>
                </a:lnTo>
                <a:lnTo>
                  <a:pt x="308838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05484" y="6147815"/>
            <a:ext cx="460375" cy="889000"/>
          </a:xfrm>
          <a:custGeom>
            <a:avLst/>
            <a:gdLst/>
            <a:ahLst/>
            <a:cxnLst/>
            <a:rect l="l" t="t" r="r" b="b"/>
            <a:pathLst>
              <a:path w="460375" h="889000">
                <a:moveTo>
                  <a:pt x="0" y="0"/>
                </a:moveTo>
                <a:lnTo>
                  <a:pt x="22631" y="107061"/>
                </a:lnTo>
                <a:lnTo>
                  <a:pt x="147066" y="363474"/>
                </a:lnTo>
                <a:lnTo>
                  <a:pt x="286766" y="617905"/>
                </a:lnTo>
                <a:lnTo>
                  <a:pt x="460248" y="888492"/>
                </a:lnTo>
                <a:lnTo>
                  <a:pt x="460248" y="842048"/>
                </a:lnTo>
                <a:lnTo>
                  <a:pt x="316865" y="613867"/>
                </a:lnTo>
                <a:lnTo>
                  <a:pt x="147066" y="306959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06245" y="6148577"/>
            <a:ext cx="460375" cy="889000"/>
          </a:xfrm>
          <a:custGeom>
            <a:avLst/>
            <a:gdLst/>
            <a:ahLst/>
            <a:cxnLst/>
            <a:rect l="l" t="t" r="r" b="b"/>
            <a:pathLst>
              <a:path w="460375" h="889000">
                <a:moveTo>
                  <a:pt x="0" y="0"/>
                </a:moveTo>
                <a:lnTo>
                  <a:pt x="147066" y="306959"/>
                </a:lnTo>
                <a:lnTo>
                  <a:pt x="316865" y="613867"/>
                </a:lnTo>
                <a:lnTo>
                  <a:pt x="460248" y="842048"/>
                </a:lnTo>
                <a:lnTo>
                  <a:pt x="460248" y="888492"/>
                </a:lnTo>
                <a:lnTo>
                  <a:pt x="286766" y="617905"/>
                </a:lnTo>
                <a:lnTo>
                  <a:pt x="147066" y="363474"/>
                </a:lnTo>
                <a:lnTo>
                  <a:pt x="22631" y="10706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88591" y="7024116"/>
            <a:ext cx="437515" cy="544195"/>
          </a:xfrm>
          <a:custGeom>
            <a:avLst/>
            <a:gdLst/>
            <a:ahLst/>
            <a:cxnLst/>
            <a:rect l="l" t="t" r="r" b="b"/>
            <a:pathLst>
              <a:path w="437514" h="544195">
                <a:moveTo>
                  <a:pt x="0" y="0"/>
                </a:moveTo>
                <a:lnTo>
                  <a:pt x="3810" y="50558"/>
                </a:lnTo>
                <a:lnTo>
                  <a:pt x="113157" y="198208"/>
                </a:lnTo>
                <a:lnTo>
                  <a:pt x="226186" y="341807"/>
                </a:lnTo>
                <a:lnTo>
                  <a:pt x="407162" y="544067"/>
                </a:lnTo>
                <a:lnTo>
                  <a:pt x="437388" y="544067"/>
                </a:lnTo>
                <a:lnTo>
                  <a:pt x="252603" y="337769"/>
                </a:lnTo>
                <a:lnTo>
                  <a:pt x="139573" y="188099"/>
                </a:lnTo>
                <a:lnTo>
                  <a:pt x="30226" y="38430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89353" y="7024878"/>
            <a:ext cx="437515" cy="544195"/>
          </a:xfrm>
          <a:custGeom>
            <a:avLst/>
            <a:gdLst/>
            <a:ahLst/>
            <a:cxnLst/>
            <a:rect l="l" t="t" r="r" b="b"/>
            <a:pathLst>
              <a:path w="437514" h="544195">
                <a:moveTo>
                  <a:pt x="0" y="0"/>
                </a:moveTo>
                <a:lnTo>
                  <a:pt x="30226" y="38430"/>
                </a:lnTo>
                <a:lnTo>
                  <a:pt x="139573" y="188099"/>
                </a:lnTo>
                <a:lnTo>
                  <a:pt x="252603" y="337769"/>
                </a:lnTo>
                <a:lnTo>
                  <a:pt x="437388" y="544068"/>
                </a:lnTo>
                <a:lnTo>
                  <a:pt x="407162" y="544068"/>
                </a:lnTo>
                <a:lnTo>
                  <a:pt x="226186" y="341807"/>
                </a:lnTo>
                <a:lnTo>
                  <a:pt x="113157" y="198208"/>
                </a:lnTo>
                <a:lnTo>
                  <a:pt x="3810" y="5055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62940" y="3598163"/>
            <a:ext cx="527685" cy="2567940"/>
          </a:xfrm>
          <a:custGeom>
            <a:avLst/>
            <a:gdLst/>
            <a:ahLst/>
            <a:cxnLst/>
            <a:rect l="l" t="t" r="r" b="b"/>
            <a:pathLst>
              <a:path w="527685" h="2567940">
                <a:moveTo>
                  <a:pt x="0" y="0"/>
                </a:moveTo>
                <a:lnTo>
                  <a:pt x="0" y="159512"/>
                </a:lnTo>
                <a:lnTo>
                  <a:pt x="7531" y="320929"/>
                </a:lnTo>
                <a:lnTo>
                  <a:pt x="33896" y="639953"/>
                </a:lnTo>
                <a:lnTo>
                  <a:pt x="75323" y="961009"/>
                </a:lnTo>
                <a:lnTo>
                  <a:pt x="131826" y="1279906"/>
                </a:lnTo>
                <a:lnTo>
                  <a:pt x="199618" y="1598930"/>
                </a:lnTo>
                <a:lnTo>
                  <a:pt x="290017" y="1915922"/>
                </a:lnTo>
                <a:lnTo>
                  <a:pt x="395478" y="2232787"/>
                </a:lnTo>
                <a:lnTo>
                  <a:pt x="519772" y="2547747"/>
                </a:lnTo>
                <a:lnTo>
                  <a:pt x="527304" y="2567940"/>
                </a:lnTo>
                <a:lnTo>
                  <a:pt x="508469" y="2469007"/>
                </a:lnTo>
                <a:lnTo>
                  <a:pt x="403009" y="2192401"/>
                </a:lnTo>
                <a:lnTo>
                  <a:pt x="312610" y="1913889"/>
                </a:lnTo>
                <a:lnTo>
                  <a:pt x="218452" y="1598930"/>
                </a:lnTo>
                <a:lnTo>
                  <a:pt x="146888" y="1279906"/>
                </a:lnTo>
                <a:lnTo>
                  <a:pt x="86626" y="961009"/>
                </a:lnTo>
                <a:lnTo>
                  <a:pt x="45199" y="639953"/>
                </a:lnTo>
                <a:lnTo>
                  <a:pt x="11303" y="320929"/>
                </a:lnTo>
                <a:lnTo>
                  <a:pt x="3771" y="159512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63702" y="3598926"/>
            <a:ext cx="527685" cy="2567940"/>
          </a:xfrm>
          <a:custGeom>
            <a:avLst/>
            <a:gdLst/>
            <a:ahLst/>
            <a:cxnLst/>
            <a:rect l="l" t="t" r="r" b="b"/>
            <a:pathLst>
              <a:path w="527685" h="2567940">
                <a:moveTo>
                  <a:pt x="0" y="0"/>
                </a:moveTo>
                <a:lnTo>
                  <a:pt x="3771" y="159512"/>
                </a:lnTo>
                <a:lnTo>
                  <a:pt x="11303" y="320929"/>
                </a:lnTo>
                <a:lnTo>
                  <a:pt x="45199" y="639953"/>
                </a:lnTo>
                <a:lnTo>
                  <a:pt x="86626" y="961009"/>
                </a:lnTo>
                <a:lnTo>
                  <a:pt x="146888" y="1279906"/>
                </a:lnTo>
                <a:lnTo>
                  <a:pt x="218452" y="1598930"/>
                </a:lnTo>
                <a:lnTo>
                  <a:pt x="312610" y="1913889"/>
                </a:lnTo>
                <a:lnTo>
                  <a:pt x="403009" y="2192401"/>
                </a:lnTo>
                <a:lnTo>
                  <a:pt x="508469" y="2469007"/>
                </a:lnTo>
                <a:lnTo>
                  <a:pt x="527304" y="2567940"/>
                </a:lnTo>
                <a:lnTo>
                  <a:pt x="519772" y="2547747"/>
                </a:lnTo>
                <a:lnTo>
                  <a:pt x="395478" y="2232787"/>
                </a:lnTo>
                <a:lnTo>
                  <a:pt x="290017" y="1915922"/>
                </a:lnTo>
                <a:lnTo>
                  <a:pt x="199618" y="1598930"/>
                </a:lnTo>
                <a:lnTo>
                  <a:pt x="131826" y="1279906"/>
                </a:lnTo>
                <a:lnTo>
                  <a:pt x="75323" y="961009"/>
                </a:lnTo>
                <a:lnTo>
                  <a:pt x="33896" y="639953"/>
                </a:lnTo>
                <a:lnTo>
                  <a:pt x="7531" y="320929"/>
                </a:lnTo>
                <a:lnTo>
                  <a:pt x="0" y="1595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38428" y="4424171"/>
            <a:ext cx="169545" cy="1724025"/>
          </a:xfrm>
          <a:custGeom>
            <a:avLst/>
            <a:gdLst/>
            <a:ahLst/>
            <a:cxnLst/>
            <a:rect l="l" t="t" r="r" b="b"/>
            <a:pathLst>
              <a:path w="169544" h="1724025">
                <a:moveTo>
                  <a:pt x="67056" y="1717446"/>
                </a:moveTo>
                <a:lnTo>
                  <a:pt x="65519" y="1714512"/>
                </a:lnTo>
                <a:lnTo>
                  <a:pt x="67056" y="1723656"/>
                </a:lnTo>
                <a:lnTo>
                  <a:pt x="67056" y="1717446"/>
                </a:lnTo>
                <a:close/>
              </a:path>
              <a:path w="169544" h="1724025">
                <a:moveTo>
                  <a:pt x="169164" y="0"/>
                </a:moveTo>
                <a:lnTo>
                  <a:pt x="127812" y="133210"/>
                </a:lnTo>
                <a:lnTo>
                  <a:pt x="93980" y="266420"/>
                </a:lnTo>
                <a:lnTo>
                  <a:pt x="45110" y="538810"/>
                </a:lnTo>
                <a:lnTo>
                  <a:pt x="11277" y="809294"/>
                </a:lnTo>
                <a:lnTo>
                  <a:pt x="0" y="1077633"/>
                </a:lnTo>
                <a:lnTo>
                  <a:pt x="3759" y="1350149"/>
                </a:lnTo>
                <a:lnTo>
                  <a:pt x="30073" y="1620507"/>
                </a:lnTo>
                <a:lnTo>
                  <a:pt x="33832" y="1642732"/>
                </a:lnTo>
                <a:lnTo>
                  <a:pt x="66357" y="1714500"/>
                </a:lnTo>
                <a:lnTo>
                  <a:pt x="52628" y="1620507"/>
                </a:lnTo>
                <a:lnTo>
                  <a:pt x="22555" y="1350149"/>
                </a:lnTo>
                <a:lnTo>
                  <a:pt x="11277" y="1077633"/>
                </a:lnTo>
                <a:lnTo>
                  <a:pt x="22555" y="809294"/>
                </a:lnTo>
                <a:lnTo>
                  <a:pt x="52628" y="538810"/>
                </a:lnTo>
                <a:lnTo>
                  <a:pt x="97739" y="268452"/>
                </a:lnTo>
                <a:lnTo>
                  <a:pt x="131572" y="133210"/>
                </a:lnTo>
                <a:lnTo>
                  <a:pt x="169164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39190" y="4424933"/>
            <a:ext cx="169545" cy="1724025"/>
          </a:xfrm>
          <a:custGeom>
            <a:avLst/>
            <a:gdLst/>
            <a:ahLst/>
            <a:cxnLst/>
            <a:rect l="l" t="t" r="r" b="b"/>
            <a:pathLst>
              <a:path w="169544" h="1724025">
                <a:moveTo>
                  <a:pt x="169164" y="0"/>
                </a:moveTo>
                <a:lnTo>
                  <a:pt x="131572" y="133223"/>
                </a:lnTo>
                <a:lnTo>
                  <a:pt x="97739" y="268478"/>
                </a:lnTo>
                <a:lnTo>
                  <a:pt x="52628" y="538861"/>
                </a:lnTo>
                <a:lnTo>
                  <a:pt x="22555" y="809371"/>
                </a:lnTo>
                <a:lnTo>
                  <a:pt x="11277" y="1077722"/>
                </a:lnTo>
                <a:lnTo>
                  <a:pt x="22555" y="1350264"/>
                </a:lnTo>
                <a:lnTo>
                  <a:pt x="52628" y="1620647"/>
                </a:lnTo>
                <a:lnTo>
                  <a:pt x="67665" y="1723644"/>
                </a:lnTo>
                <a:lnTo>
                  <a:pt x="67665" y="1717548"/>
                </a:lnTo>
                <a:lnTo>
                  <a:pt x="33832" y="1642872"/>
                </a:lnTo>
                <a:lnTo>
                  <a:pt x="30073" y="1620647"/>
                </a:lnTo>
                <a:lnTo>
                  <a:pt x="3759" y="1350264"/>
                </a:lnTo>
                <a:lnTo>
                  <a:pt x="0" y="1077722"/>
                </a:lnTo>
                <a:lnTo>
                  <a:pt x="11277" y="809371"/>
                </a:lnTo>
                <a:lnTo>
                  <a:pt x="45110" y="538861"/>
                </a:lnTo>
                <a:lnTo>
                  <a:pt x="93980" y="266446"/>
                </a:lnTo>
                <a:lnTo>
                  <a:pt x="127812" y="133223"/>
                </a:lnTo>
                <a:lnTo>
                  <a:pt x="169164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190244" y="6166103"/>
            <a:ext cx="582295" cy="1271270"/>
          </a:xfrm>
          <a:custGeom>
            <a:avLst/>
            <a:gdLst/>
            <a:ahLst/>
            <a:cxnLst/>
            <a:rect l="l" t="t" r="r" b="b"/>
            <a:pathLst>
              <a:path w="582294" h="1271270">
                <a:moveTo>
                  <a:pt x="0" y="0"/>
                </a:moveTo>
                <a:lnTo>
                  <a:pt x="45364" y="210185"/>
                </a:lnTo>
                <a:lnTo>
                  <a:pt x="105791" y="418287"/>
                </a:lnTo>
                <a:lnTo>
                  <a:pt x="177673" y="596099"/>
                </a:lnTo>
                <a:lnTo>
                  <a:pt x="253238" y="773925"/>
                </a:lnTo>
                <a:lnTo>
                  <a:pt x="351536" y="945680"/>
                </a:lnTo>
                <a:lnTo>
                  <a:pt x="434720" y="1075004"/>
                </a:lnTo>
                <a:lnTo>
                  <a:pt x="529209" y="1202309"/>
                </a:lnTo>
                <a:lnTo>
                  <a:pt x="582168" y="1271016"/>
                </a:lnTo>
                <a:lnTo>
                  <a:pt x="574548" y="1248791"/>
                </a:lnTo>
                <a:lnTo>
                  <a:pt x="533019" y="1163916"/>
                </a:lnTo>
                <a:lnTo>
                  <a:pt x="453644" y="1052779"/>
                </a:lnTo>
                <a:lnTo>
                  <a:pt x="378079" y="941641"/>
                </a:lnTo>
                <a:lnTo>
                  <a:pt x="283464" y="767867"/>
                </a:lnTo>
                <a:lnTo>
                  <a:pt x="200406" y="592061"/>
                </a:lnTo>
                <a:lnTo>
                  <a:pt x="128523" y="418287"/>
                </a:lnTo>
                <a:lnTo>
                  <a:pt x="79387" y="254635"/>
                </a:lnTo>
                <a:lnTo>
                  <a:pt x="37807" y="88900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91005" y="6166865"/>
            <a:ext cx="582295" cy="1271270"/>
          </a:xfrm>
          <a:custGeom>
            <a:avLst/>
            <a:gdLst/>
            <a:ahLst/>
            <a:cxnLst/>
            <a:rect l="l" t="t" r="r" b="b"/>
            <a:pathLst>
              <a:path w="582294" h="1271270">
                <a:moveTo>
                  <a:pt x="0" y="0"/>
                </a:moveTo>
                <a:lnTo>
                  <a:pt x="37807" y="88900"/>
                </a:lnTo>
                <a:lnTo>
                  <a:pt x="79387" y="254635"/>
                </a:lnTo>
                <a:lnTo>
                  <a:pt x="128523" y="418287"/>
                </a:lnTo>
                <a:lnTo>
                  <a:pt x="200406" y="592061"/>
                </a:lnTo>
                <a:lnTo>
                  <a:pt x="283464" y="767867"/>
                </a:lnTo>
                <a:lnTo>
                  <a:pt x="378079" y="941641"/>
                </a:lnTo>
                <a:lnTo>
                  <a:pt x="453644" y="1052779"/>
                </a:lnTo>
                <a:lnTo>
                  <a:pt x="533019" y="1163916"/>
                </a:lnTo>
                <a:lnTo>
                  <a:pt x="574548" y="1248791"/>
                </a:lnTo>
                <a:lnTo>
                  <a:pt x="529209" y="1202309"/>
                </a:lnTo>
                <a:lnTo>
                  <a:pt x="434720" y="1075004"/>
                </a:lnTo>
                <a:lnTo>
                  <a:pt x="351536" y="945680"/>
                </a:lnTo>
                <a:lnTo>
                  <a:pt x="253238" y="773925"/>
                </a:lnTo>
                <a:lnTo>
                  <a:pt x="177673" y="596099"/>
                </a:lnTo>
                <a:lnTo>
                  <a:pt x="105791" y="418287"/>
                </a:lnTo>
                <a:lnTo>
                  <a:pt x="45364" y="21018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368" y="7427976"/>
            <a:ext cx="126492" cy="141732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171955" y="6067044"/>
            <a:ext cx="56515" cy="189230"/>
          </a:xfrm>
          <a:custGeom>
            <a:avLst/>
            <a:gdLst/>
            <a:ahLst/>
            <a:cxnLst/>
            <a:rect l="l" t="t" r="r" b="b"/>
            <a:pathLst>
              <a:path w="56515" h="189229">
                <a:moveTo>
                  <a:pt x="0" y="0"/>
                </a:moveTo>
                <a:lnTo>
                  <a:pt x="18796" y="99567"/>
                </a:lnTo>
                <a:lnTo>
                  <a:pt x="56388" y="188975"/>
                </a:lnTo>
                <a:lnTo>
                  <a:pt x="33832" y="81279"/>
                </a:lnTo>
                <a:lnTo>
                  <a:pt x="33832" y="75183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172718" y="6067806"/>
            <a:ext cx="56515" cy="189230"/>
          </a:xfrm>
          <a:custGeom>
            <a:avLst/>
            <a:gdLst/>
            <a:ahLst/>
            <a:cxnLst/>
            <a:rect l="l" t="t" r="r" b="b"/>
            <a:pathLst>
              <a:path w="56515" h="189229">
                <a:moveTo>
                  <a:pt x="0" y="0"/>
                </a:moveTo>
                <a:lnTo>
                  <a:pt x="33832" y="75184"/>
                </a:lnTo>
                <a:lnTo>
                  <a:pt x="33832" y="81280"/>
                </a:lnTo>
                <a:lnTo>
                  <a:pt x="56388" y="188976"/>
                </a:lnTo>
                <a:lnTo>
                  <a:pt x="18796" y="9956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665732" y="5478780"/>
            <a:ext cx="1487805" cy="1545590"/>
          </a:xfrm>
          <a:custGeom>
            <a:avLst/>
            <a:gdLst/>
            <a:ahLst/>
            <a:cxnLst/>
            <a:rect l="l" t="t" r="r" b="b"/>
            <a:pathLst>
              <a:path w="1487805" h="1545590">
                <a:moveTo>
                  <a:pt x="1487424" y="0"/>
                </a:moveTo>
                <a:lnTo>
                  <a:pt x="1336421" y="74676"/>
                </a:lnTo>
                <a:lnTo>
                  <a:pt x="1200531" y="153289"/>
                </a:lnTo>
                <a:lnTo>
                  <a:pt x="1064641" y="234061"/>
                </a:lnTo>
                <a:lnTo>
                  <a:pt x="936244" y="318770"/>
                </a:lnTo>
                <a:lnTo>
                  <a:pt x="770128" y="433705"/>
                </a:lnTo>
                <a:lnTo>
                  <a:pt x="619125" y="554736"/>
                </a:lnTo>
                <a:lnTo>
                  <a:pt x="479425" y="677799"/>
                </a:lnTo>
                <a:lnTo>
                  <a:pt x="354838" y="806958"/>
                </a:lnTo>
                <a:lnTo>
                  <a:pt x="245364" y="940054"/>
                </a:lnTo>
                <a:lnTo>
                  <a:pt x="151003" y="1075283"/>
                </a:lnTo>
                <a:lnTo>
                  <a:pt x="79248" y="1216494"/>
                </a:lnTo>
                <a:lnTo>
                  <a:pt x="26415" y="1357718"/>
                </a:lnTo>
                <a:lnTo>
                  <a:pt x="3810" y="1500949"/>
                </a:lnTo>
                <a:lnTo>
                  <a:pt x="0" y="1511033"/>
                </a:lnTo>
                <a:lnTo>
                  <a:pt x="22606" y="1545336"/>
                </a:lnTo>
                <a:lnTo>
                  <a:pt x="26415" y="1504988"/>
                </a:lnTo>
                <a:lnTo>
                  <a:pt x="52832" y="1357718"/>
                </a:lnTo>
                <a:lnTo>
                  <a:pt x="98171" y="1218514"/>
                </a:lnTo>
                <a:lnTo>
                  <a:pt x="169926" y="1079309"/>
                </a:lnTo>
                <a:lnTo>
                  <a:pt x="260477" y="942086"/>
                </a:lnTo>
                <a:lnTo>
                  <a:pt x="369951" y="811022"/>
                </a:lnTo>
                <a:lnTo>
                  <a:pt x="494538" y="683895"/>
                </a:lnTo>
                <a:lnTo>
                  <a:pt x="634238" y="556768"/>
                </a:lnTo>
                <a:lnTo>
                  <a:pt x="781431" y="439801"/>
                </a:lnTo>
                <a:lnTo>
                  <a:pt x="940054" y="322834"/>
                </a:lnTo>
                <a:lnTo>
                  <a:pt x="1072134" y="236093"/>
                </a:lnTo>
                <a:lnTo>
                  <a:pt x="1204341" y="155321"/>
                </a:lnTo>
                <a:lnTo>
                  <a:pt x="1343914" y="76708"/>
                </a:lnTo>
                <a:lnTo>
                  <a:pt x="1487424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66494" y="5479542"/>
            <a:ext cx="1487805" cy="1545590"/>
          </a:xfrm>
          <a:custGeom>
            <a:avLst/>
            <a:gdLst/>
            <a:ahLst/>
            <a:cxnLst/>
            <a:rect l="l" t="t" r="r" b="b"/>
            <a:pathLst>
              <a:path w="1487805" h="1545590">
                <a:moveTo>
                  <a:pt x="1487424" y="0"/>
                </a:moveTo>
                <a:lnTo>
                  <a:pt x="1343914" y="76707"/>
                </a:lnTo>
                <a:lnTo>
                  <a:pt x="1204341" y="155320"/>
                </a:lnTo>
                <a:lnTo>
                  <a:pt x="1072134" y="236092"/>
                </a:lnTo>
                <a:lnTo>
                  <a:pt x="940054" y="322833"/>
                </a:lnTo>
                <a:lnTo>
                  <a:pt x="781431" y="439800"/>
                </a:lnTo>
                <a:lnTo>
                  <a:pt x="634238" y="556767"/>
                </a:lnTo>
                <a:lnTo>
                  <a:pt x="494538" y="683894"/>
                </a:lnTo>
                <a:lnTo>
                  <a:pt x="369951" y="811021"/>
                </a:lnTo>
                <a:lnTo>
                  <a:pt x="260477" y="942085"/>
                </a:lnTo>
                <a:lnTo>
                  <a:pt x="169926" y="1079309"/>
                </a:lnTo>
                <a:lnTo>
                  <a:pt x="98171" y="1218514"/>
                </a:lnTo>
                <a:lnTo>
                  <a:pt x="52832" y="1357718"/>
                </a:lnTo>
                <a:lnTo>
                  <a:pt x="26415" y="1504988"/>
                </a:lnTo>
                <a:lnTo>
                  <a:pt x="22606" y="1545335"/>
                </a:lnTo>
                <a:lnTo>
                  <a:pt x="0" y="1511033"/>
                </a:lnTo>
                <a:lnTo>
                  <a:pt x="3810" y="1500949"/>
                </a:lnTo>
                <a:lnTo>
                  <a:pt x="26415" y="1357718"/>
                </a:lnTo>
                <a:lnTo>
                  <a:pt x="79248" y="1216494"/>
                </a:lnTo>
                <a:lnTo>
                  <a:pt x="151003" y="1075283"/>
                </a:lnTo>
                <a:lnTo>
                  <a:pt x="245364" y="940053"/>
                </a:lnTo>
                <a:lnTo>
                  <a:pt x="354838" y="806957"/>
                </a:lnTo>
                <a:lnTo>
                  <a:pt x="479425" y="677798"/>
                </a:lnTo>
                <a:lnTo>
                  <a:pt x="619125" y="554735"/>
                </a:lnTo>
                <a:lnTo>
                  <a:pt x="770128" y="433704"/>
                </a:lnTo>
                <a:lnTo>
                  <a:pt x="936244" y="318769"/>
                </a:lnTo>
                <a:lnTo>
                  <a:pt x="1064641" y="234060"/>
                </a:lnTo>
                <a:lnTo>
                  <a:pt x="1200531" y="153288"/>
                </a:lnTo>
                <a:lnTo>
                  <a:pt x="1336421" y="74675"/>
                </a:lnTo>
                <a:lnTo>
                  <a:pt x="1487424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665732" y="7036307"/>
            <a:ext cx="135890" cy="391795"/>
          </a:xfrm>
          <a:custGeom>
            <a:avLst/>
            <a:gdLst/>
            <a:ahLst/>
            <a:cxnLst/>
            <a:rect l="l" t="t" r="r" b="b"/>
            <a:pathLst>
              <a:path w="135889" h="391795">
                <a:moveTo>
                  <a:pt x="0" y="0"/>
                </a:moveTo>
                <a:lnTo>
                  <a:pt x="3810" y="82778"/>
                </a:lnTo>
                <a:lnTo>
                  <a:pt x="18796" y="163525"/>
                </a:lnTo>
                <a:lnTo>
                  <a:pt x="56515" y="292747"/>
                </a:lnTo>
                <a:lnTo>
                  <a:pt x="79121" y="325043"/>
                </a:lnTo>
                <a:lnTo>
                  <a:pt x="135636" y="391668"/>
                </a:lnTo>
                <a:lnTo>
                  <a:pt x="124332" y="373494"/>
                </a:lnTo>
                <a:lnTo>
                  <a:pt x="75311" y="266496"/>
                </a:lnTo>
                <a:lnTo>
                  <a:pt x="41402" y="161518"/>
                </a:lnTo>
                <a:lnTo>
                  <a:pt x="26416" y="38354"/>
                </a:lnTo>
                <a:lnTo>
                  <a:pt x="22606" y="32296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666494" y="7037069"/>
            <a:ext cx="135890" cy="391795"/>
          </a:xfrm>
          <a:custGeom>
            <a:avLst/>
            <a:gdLst/>
            <a:ahLst/>
            <a:cxnLst/>
            <a:rect l="l" t="t" r="r" b="b"/>
            <a:pathLst>
              <a:path w="135889" h="391795">
                <a:moveTo>
                  <a:pt x="0" y="0"/>
                </a:moveTo>
                <a:lnTo>
                  <a:pt x="22606" y="32296"/>
                </a:lnTo>
                <a:lnTo>
                  <a:pt x="26416" y="38353"/>
                </a:lnTo>
                <a:lnTo>
                  <a:pt x="41402" y="161518"/>
                </a:lnTo>
                <a:lnTo>
                  <a:pt x="75311" y="266496"/>
                </a:lnTo>
                <a:lnTo>
                  <a:pt x="124332" y="373494"/>
                </a:lnTo>
                <a:lnTo>
                  <a:pt x="135636" y="391667"/>
                </a:lnTo>
                <a:lnTo>
                  <a:pt x="79121" y="325043"/>
                </a:lnTo>
                <a:lnTo>
                  <a:pt x="56515" y="292747"/>
                </a:lnTo>
                <a:lnTo>
                  <a:pt x="18796" y="163525"/>
                </a:lnTo>
                <a:lnTo>
                  <a:pt x="3810" y="82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772411" y="7437119"/>
            <a:ext cx="116205" cy="131445"/>
          </a:xfrm>
          <a:custGeom>
            <a:avLst/>
            <a:gdLst/>
            <a:ahLst/>
            <a:cxnLst/>
            <a:rect l="l" t="t" r="r" b="b"/>
            <a:pathLst>
              <a:path w="116205" h="131445">
                <a:moveTo>
                  <a:pt x="0" y="0"/>
                </a:moveTo>
                <a:lnTo>
                  <a:pt x="85979" y="131063"/>
                </a:lnTo>
                <a:lnTo>
                  <a:pt x="115823" y="131063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773174" y="7437881"/>
            <a:ext cx="116205" cy="131445"/>
          </a:xfrm>
          <a:custGeom>
            <a:avLst/>
            <a:gdLst/>
            <a:ahLst/>
            <a:cxnLst/>
            <a:rect l="l" t="t" r="r" b="b"/>
            <a:pathLst>
              <a:path w="116205" h="131445">
                <a:moveTo>
                  <a:pt x="0" y="0"/>
                </a:moveTo>
                <a:lnTo>
                  <a:pt x="115823" y="131064"/>
                </a:lnTo>
                <a:lnTo>
                  <a:pt x="85979" y="1310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665732" y="6990588"/>
            <a:ext cx="27940" cy="83820"/>
          </a:xfrm>
          <a:custGeom>
            <a:avLst/>
            <a:gdLst/>
            <a:ahLst/>
            <a:cxnLst/>
            <a:rect l="l" t="t" r="r" b="b"/>
            <a:pathLst>
              <a:path w="27939" h="83820">
                <a:moveTo>
                  <a:pt x="0" y="0"/>
                </a:moveTo>
                <a:lnTo>
                  <a:pt x="0" y="45897"/>
                </a:lnTo>
                <a:lnTo>
                  <a:pt x="23495" y="77838"/>
                </a:lnTo>
                <a:lnTo>
                  <a:pt x="27432" y="83819"/>
                </a:lnTo>
                <a:lnTo>
                  <a:pt x="23495" y="33921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666494" y="6991350"/>
            <a:ext cx="27940" cy="83820"/>
          </a:xfrm>
          <a:custGeom>
            <a:avLst/>
            <a:gdLst/>
            <a:ahLst/>
            <a:cxnLst/>
            <a:rect l="l" t="t" r="r" b="b"/>
            <a:pathLst>
              <a:path w="27939" h="83820">
                <a:moveTo>
                  <a:pt x="0" y="0"/>
                </a:moveTo>
                <a:lnTo>
                  <a:pt x="23495" y="33921"/>
                </a:lnTo>
                <a:lnTo>
                  <a:pt x="27432" y="83820"/>
                </a:lnTo>
                <a:lnTo>
                  <a:pt x="23495" y="77838"/>
                </a:lnTo>
                <a:lnTo>
                  <a:pt x="0" y="458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722119" y="7328916"/>
            <a:ext cx="170815" cy="239395"/>
          </a:xfrm>
          <a:custGeom>
            <a:avLst/>
            <a:gdLst/>
            <a:ahLst/>
            <a:cxnLst/>
            <a:rect l="l" t="t" r="r" b="b"/>
            <a:pathLst>
              <a:path w="170814" h="239395">
                <a:moveTo>
                  <a:pt x="0" y="0"/>
                </a:moveTo>
                <a:lnTo>
                  <a:pt x="41783" y="85166"/>
                </a:lnTo>
                <a:lnTo>
                  <a:pt x="49276" y="107467"/>
                </a:lnTo>
                <a:lnTo>
                  <a:pt x="166878" y="239267"/>
                </a:lnTo>
                <a:lnTo>
                  <a:pt x="170688" y="239267"/>
                </a:lnTo>
                <a:lnTo>
                  <a:pt x="125222" y="170319"/>
                </a:lnTo>
                <a:lnTo>
                  <a:pt x="79629" y="99352"/>
                </a:lnTo>
                <a:lnTo>
                  <a:pt x="22733" y="32448"/>
                </a:lnTo>
                <a:lnTo>
                  <a:pt x="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22882" y="7329678"/>
            <a:ext cx="170815" cy="239395"/>
          </a:xfrm>
          <a:custGeom>
            <a:avLst/>
            <a:gdLst/>
            <a:ahLst/>
            <a:cxnLst/>
            <a:rect l="l" t="t" r="r" b="b"/>
            <a:pathLst>
              <a:path w="170814" h="239395">
                <a:moveTo>
                  <a:pt x="0" y="0"/>
                </a:moveTo>
                <a:lnTo>
                  <a:pt x="22733" y="32448"/>
                </a:lnTo>
                <a:lnTo>
                  <a:pt x="79629" y="99352"/>
                </a:lnTo>
                <a:lnTo>
                  <a:pt x="125222" y="170319"/>
                </a:lnTo>
                <a:lnTo>
                  <a:pt x="170688" y="239268"/>
                </a:lnTo>
                <a:lnTo>
                  <a:pt x="166878" y="239268"/>
                </a:lnTo>
                <a:lnTo>
                  <a:pt x="49276" y="107467"/>
                </a:lnTo>
                <a:lnTo>
                  <a:pt x="41783" y="851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53795" y="5405627"/>
            <a:ext cx="704215" cy="1356360"/>
          </a:xfrm>
          <a:custGeom>
            <a:avLst/>
            <a:gdLst/>
            <a:ahLst/>
            <a:cxnLst/>
            <a:rect l="l" t="t" r="r" b="b"/>
            <a:pathLst>
              <a:path w="704215" h="1356359">
                <a:moveTo>
                  <a:pt x="0" y="0"/>
                </a:moveTo>
                <a:lnTo>
                  <a:pt x="39433" y="162814"/>
                </a:lnTo>
                <a:lnTo>
                  <a:pt x="230936" y="551561"/>
                </a:lnTo>
                <a:lnTo>
                  <a:pt x="444982" y="937387"/>
                </a:lnTo>
                <a:lnTo>
                  <a:pt x="704088" y="1356360"/>
                </a:lnTo>
                <a:lnTo>
                  <a:pt x="704088" y="1281010"/>
                </a:lnTo>
                <a:lnTo>
                  <a:pt x="484416" y="931418"/>
                </a:lnTo>
                <a:lnTo>
                  <a:pt x="230936" y="467233"/>
                </a:lnTo>
                <a:lnTo>
                  <a:pt x="0" y="0"/>
                </a:lnTo>
                <a:close/>
              </a:path>
            </a:pathLst>
          </a:custGeom>
          <a:solidFill>
            <a:srgbClr val="44546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654558" y="5406389"/>
            <a:ext cx="704215" cy="1356360"/>
          </a:xfrm>
          <a:custGeom>
            <a:avLst/>
            <a:gdLst/>
            <a:ahLst/>
            <a:cxnLst/>
            <a:rect l="l" t="t" r="r" b="b"/>
            <a:pathLst>
              <a:path w="704215" h="1356359">
                <a:moveTo>
                  <a:pt x="0" y="0"/>
                </a:moveTo>
                <a:lnTo>
                  <a:pt x="230936" y="467233"/>
                </a:lnTo>
                <a:lnTo>
                  <a:pt x="484416" y="931418"/>
                </a:lnTo>
                <a:lnTo>
                  <a:pt x="704088" y="1281010"/>
                </a:lnTo>
                <a:lnTo>
                  <a:pt x="704088" y="1356360"/>
                </a:lnTo>
                <a:lnTo>
                  <a:pt x="444982" y="937387"/>
                </a:lnTo>
                <a:lnTo>
                  <a:pt x="230936" y="551561"/>
                </a:lnTo>
                <a:lnTo>
                  <a:pt x="39433" y="16281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397508" y="6739128"/>
            <a:ext cx="666115" cy="829310"/>
          </a:xfrm>
          <a:custGeom>
            <a:avLst/>
            <a:gdLst/>
            <a:ahLst/>
            <a:cxnLst/>
            <a:rect l="l" t="t" r="r" b="b"/>
            <a:pathLst>
              <a:path w="666114" h="829309">
                <a:moveTo>
                  <a:pt x="0" y="0"/>
                </a:moveTo>
                <a:lnTo>
                  <a:pt x="0" y="78384"/>
                </a:lnTo>
                <a:lnTo>
                  <a:pt x="169291" y="301472"/>
                </a:lnTo>
                <a:lnTo>
                  <a:pt x="344297" y="524560"/>
                </a:lnTo>
                <a:lnTo>
                  <a:pt x="615188" y="829056"/>
                </a:lnTo>
                <a:lnTo>
                  <a:pt x="665988" y="829056"/>
                </a:lnTo>
                <a:lnTo>
                  <a:pt x="389382" y="512508"/>
                </a:lnTo>
                <a:lnTo>
                  <a:pt x="208788" y="289420"/>
                </a:lnTo>
                <a:lnTo>
                  <a:pt x="45212" y="60299"/>
                </a:lnTo>
                <a:lnTo>
                  <a:pt x="0" y="0"/>
                </a:lnTo>
                <a:close/>
              </a:path>
            </a:pathLst>
          </a:custGeom>
          <a:solidFill>
            <a:srgbClr val="44546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398269" y="6739890"/>
            <a:ext cx="666115" cy="829310"/>
          </a:xfrm>
          <a:custGeom>
            <a:avLst/>
            <a:gdLst/>
            <a:ahLst/>
            <a:cxnLst/>
            <a:rect l="l" t="t" r="r" b="b"/>
            <a:pathLst>
              <a:path w="666114" h="829309">
                <a:moveTo>
                  <a:pt x="0" y="0"/>
                </a:moveTo>
                <a:lnTo>
                  <a:pt x="45212" y="60299"/>
                </a:lnTo>
                <a:lnTo>
                  <a:pt x="208788" y="289420"/>
                </a:lnTo>
                <a:lnTo>
                  <a:pt x="389382" y="512508"/>
                </a:lnTo>
                <a:lnTo>
                  <a:pt x="665988" y="829055"/>
                </a:lnTo>
                <a:lnTo>
                  <a:pt x="615188" y="829055"/>
                </a:lnTo>
                <a:lnTo>
                  <a:pt x="344297" y="524560"/>
                </a:lnTo>
                <a:lnTo>
                  <a:pt x="169291" y="301472"/>
                </a:lnTo>
                <a:lnTo>
                  <a:pt x="0" y="7838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18160" y="5065776"/>
            <a:ext cx="113030" cy="364490"/>
          </a:xfrm>
          <a:custGeom>
            <a:avLst/>
            <a:gdLst/>
            <a:ahLst/>
            <a:cxnLst/>
            <a:rect l="l" t="t" r="r" b="b"/>
            <a:pathLst>
              <a:path w="113029" h="364489">
                <a:moveTo>
                  <a:pt x="0" y="0"/>
                </a:moveTo>
                <a:lnTo>
                  <a:pt x="0" y="93345"/>
                </a:lnTo>
                <a:lnTo>
                  <a:pt x="112776" y="364236"/>
                </a:lnTo>
                <a:lnTo>
                  <a:pt x="90220" y="216789"/>
                </a:lnTo>
                <a:lnTo>
                  <a:pt x="0" y="0"/>
                </a:lnTo>
                <a:close/>
              </a:path>
            </a:pathLst>
          </a:custGeom>
          <a:solidFill>
            <a:srgbClr val="44546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518922" y="5066538"/>
            <a:ext cx="113030" cy="364490"/>
          </a:xfrm>
          <a:custGeom>
            <a:avLst/>
            <a:gdLst/>
            <a:ahLst/>
            <a:cxnLst/>
            <a:rect l="l" t="t" r="r" b="b"/>
            <a:pathLst>
              <a:path w="113029" h="364489">
                <a:moveTo>
                  <a:pt x="0" y="0"/>
                </a:moveTo>
                <a:lnTo>
                  <a:pt x="90220" y="216789"/>
                </a:lnTo>
                <a:lnTo>
                  <a:pt x="112776" y="364236"/>
                </a:lnTo>
                <a:lnTo>
                  <a:pt x="101498" y="337185"/>
                </a:lnTo>
                <a:lnTo>
                  <a:pt x="0" y="9334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630936" y="5430012"/>
            <a:ext cx="891540" cy="1938655"/>
          </a:xfrm>
          <a:custGeom>
            <a:avLst/>
            <a:gdLst/>
            <a:ahLst/>
            <a:cxnLst/>
            <a:rect l="l" t="t" r="r" b="b"/>
            <a:pathLst>
              <a:path w="891540" h="1938654">
                <a:moveTo>
                  <a:pt x="0" y="0"/>
                </a:moveTo>
                <a:lnTo>
                  <a:pt x="73355" y="322580"/>
                </a:lnTo>
                <a:lnTo>
                  <a:pt x="163639" y="639191"/>
                </a:lnTo>
                <a:lnTo>
                  <a:pt x="265201" y="910463"/>
                </a:lnTo>
                <a:lnTo>
                  <a:pt x="389343" y="1178788"/>
                </a:lnTo>
                <a:lnTo>
                  <a:pt x="536054" y="1441081"/>
                </a:lnTo>
                <a:lnTo>
                  <a:pt x="665861" y="1640065"/>
                </a:lnTo>
                <a:lnTo>
                  <a:pt x="801243" y="1833003"/>
                </a:lnTo>
                <a:lnTo>
                  <a:pt x="891540" y="1938527"/>
                </a:lnTo>
                <a:lnTo>
                  <a:pt x="874649" y="1905368"/>
                </a:lnTo>
                <a:lnTo>
                  <a:pt x="812546" y="1772716"/>
                </a:lnTo>
                <a:lnTo>
                  <a:pt x="694055" y="1606892"/>
                </a:lnTo>
                <a:lnTo>
                  <a:pt x="581190" y="1435049"/>
                </a:lnTo>
                <a:lnTo>
                  <a:pt x="428840" y="1172768"/>
                </a:lnTo>
                <a:lnTo>
                  <a:pt x="310349" y="907415"/>
                </a:lnTo>
                <a:lnTo>
                  <a:pt x="203136" y="636143"/>
                </a:lnTo>
                <a:lnTo>
                  <a:pt x="124142" y="388874"/>
                </a:lnTo>
                <a:lnTo>
                  <a:pt x="62064" y="138684"/>
                </a:lnTo>
                <a:lnTo>
                  <a:pt x="0" y="0"/>
                </a:lnTo>
                <a:close/>
              </a:path>
            </a:pathLst>
          </a:custGeom>
          <a:solidFill>
            <a:srgbClr val="44546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631697" y="5430774"/>
            <a:ext cx="891540" cy="1938655"/>
          </a:xfrm>
          <a:custGeom>
            <a:avLst/>
            <a:gdLst/>
            <a:ahLst/>
            <a:cxnLst/>
            <a:rect l="l" t="t" r="r" b="b"/>
            <a:pathLst>
              <a:path w="891540" h="1938654">
                <a:moveTo>
                  <a:pt x="0" y="0"/>
                </a:moveTo>
                <a:lnTo>
                  <a:pt x="62064" y="138684"/>
                </a:lnTo>
                <a:lnTo>
                  <a:pt x="124142" y="388874"/>
                </a:lnTo>
                <a:lnTo>
                  <a:pt x="203136" y="636143"/>
                </a:lnTo>
                <a:lnTo>
                  <a:pt x="310349" y="907415"/>
                </a:lnTo>
                <a:lnTo>
                  <a:pt x="428840" y="1172768"/>
                </a:lnTo>
                <a:lnTo>
                  <a:pt x="581190" y="1435049"/>
                </a:lnTo>
                <a:lnTo>
                  <a:pt x="694055" y="1606892"/>
                </a:lnTo>
                <a:lnTo>
                  <a:pt x="812546" y="1772716"/>
                </a:lnTo>
                <a:lnTo>
                  <a:pt x="874649" y="1905368"/>
                </a:lnTo>
                <a:lnTo>
                  <a:pt x="801243" y="1833003"/>
                </a:lnTo>
                <a:lnTo>
                  <a:pt x="665861" y="1640065"/>
                </a:lnTo>
                <a:lnTo>
                  <a:pt x="536054" y="1441081"/>
                </a:lnTo>
                <a:lnTo>
                  <a:pt x="389343" y="1178788"/>
                </a:lnTo>
                <a:lnTo>
                  <a:pt x="265201" y="910463"/>
                </a:lnTo>
                <a:lnTo>
                  <a:pt x="163639" y="639191"/>
                </a:lnTo>
                <a:lnTo>
                  <a:pt x="73355" y="3225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6672" y="7353300"/>
            <a:ext cx="187452" cy="216408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609600" y="5282183"/>
            <a:ext cx="83820" cy="287020"/>
          </a:xfrm>
          <a:custGeom>
            <a:avLst/>
            <a:gdLst/>
            <a:ahLst/>
            <a:cxnLst/>
            <a:rect l="l" t="t" r="r" b="b"/>
            <a:pathLst>
              <a:path w="83820" h="287020">
                <a:moveTo>
                  <a:pt x="0" y="0"/>
                </a:moveTo>
                <a:lnTo>
                  <a:pt x="22352" y="147828"/>
                </a:lnTo>
                <a:lnTo>
                  <a:pt x="83820" y="286512"/>
                </a:lnTo>
                <a:lnTo>
                  <a:pt x="44704" y="123698"/>
                </a:lnTo>
                <a:lnTo>
                  <a:pt x="44704" y="111633"/>
                </a:lnTo>
                <a:lnTo>
                  <a:pt x="0" y="0"/>
                </a:lnTo>
                <a:close/>
              </a:path>
            </a:pathLst>
          </a:custGeom>
          <a:solidFill>
            <a:srgbClr val="44546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10361" y="5282945"/>
            <a:ext cx="83820" cy="287020"/>
          </a:xfrm>
          <a:custGeom>
            <a:avLst/>
            <a:gdLst/>
            <a:ahLst/>
            <a:cxnLst/>
            <a:rect l="l" t="t" r="r" b="b"/>
            <a:pathLst>
              <a:path w="83820" h="287020">
                <a:moveTo>
                  <a:pt x="0" y="0"/>
                </a:moveTo>
                <a:lnTo>
                  <a:pt x="44704" y="111632"/>
                </a:lnTo>
                <a:lnTo>
                  <a:pt x="44704" y="123697"/>
                </a:lnTo>
                <a:lnTo>
                  <a:pt x="83820" y="286511"/>
                </a:lnTo>
                <a:lnTo>
                  <a:pt x="22352" y="1478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357883" y="4381500"/>
            <a:ext cx="2266315" cy="2357755"/>
          </a:xfrm>
          <a:custGeom>
            <a:avLst/>
            <a:gdLst/>
            <a:ahLst/>
            <a:cxnLst/>
            <a:rect l="l" t="t" r="r" b="b"/>
            <a:pathLst>
              <a:path w="2266315" h="2357754">
                <a:moveTo>
                  <a:pt x="2266188" y="0"/>
                </a:moveTo>
                <a:lnTo>
                  <a:pt x="2040636" y="114554"/>
                </a:lnTo>
                <a:lnTo>
                  <a:pt x="1826514" y="235204"/>
                </a:lnTo>
                <a:lnTo>
                  <a:pt x="1617853" y="361823"/>
                </a:lnTo>
                <a:lnTo>
                  <a:pt x="1426210" y="491363"/>
                </a:lnTo>
                <a:lnTo>
                  <a:pt x="1178179" y="663321"/>
                </a:lnTo>
                <a:lnTo>
                  <a:pt x="941451" y="847216"/>
                </a:lnTo>
                <a:lnTo>
                  <a:pt x="732790" y="1034161"/>
                </a:lnTo>
                <a:lnTo>
                  <a:pt x="535558" y="1233043"/>
                </a:lnTo>
                <a:lnTo>
                  <a:pt x="372110" y="1432052"/>
                </a:lnTo>
                <a:lnTo>
                  <a:pt x="225551" y="1643126"/>
                </a:lnTo>
                <a:lnTo>
                  <a:pt x="118363" y="1857120"/>
                </a:lnTo>
                <a:lnTo>
                  <a:pt x="39496" y="2074291"/>
                </a:lnTo>
                <a:lnTo>
                  <a:pt x="5587" y="2294318"/>
                </a:lnTo>
                <a:lnTo>
                  <a:pt x="0" y="2306370"/>
                </a:lnTo>
                <a:lnTo>
                  <a:pt x="39496" y="2357628"/>
                </a:lnTo>
                <a:lnTo>
                  <a:pt x="39496" y="2294318"/>
                </a:lnTo>
                <a:lnTo>
                  <a:pt x="73279" y="2077212"/>
                </a:lnTo>
                <a:lnTo>
                  <a:pt x="152145" y="1860169"/>
                </a:lnTo>
                <a:lnTo>
                  <a:pt x="253619" y="1646174"/>
                </a:lnTo>
                <a:lnTo>
                  <a:pt x="400304" y="1441069"/>
                </a:lnTo>
                <a:lnTo>
                  <a:pt x="563752" y="1239139"/>
                </a:lnTo>
                <a:lnTo>
                  <a:pt x="749807" y="1043178"/>
                </a:lnTo>
                <a:lnTo>
                  <a:pt x="963929" y="856234"/>
                </a:lnTo>
                <a:lnTo>
                  <a:pt x="1189482" y="669290"/>
                </a:lnTo>
                <a:lnTo>
                  <a:pt x="1437513" y="494411"/>
                </a:lnTo>
                <a:lnTo>
                  <a:pt x="1634870" y="364744"/>
                </a:lnTo>
                <a:lnTo>
                  <a:pt x="1832102" y="238125"/>
                </a:lnTo>
                <a:lnTo>
                  <a:pt x="2046351" y="117602"/>
                </a:lnTo>
                <a:lnTo>
                  <a:pt x="2266188" y="3048"/>
                </a:lnTo>
                <a:lnTo>
                  <a:pt x="2266188" y="0"/>
                </a:lnTo>
                <a:close/>
              </a:path>
            </a:pathLst>
          </a:custGeom>
          <a:solidFill>
            <a:srgbClr val="44546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358646" y="4382262"/>
            <a:ext cx="2266315" cy="2357755"/>
          </a:xfrm>
          <a:custGeom>
            <a:avLst/>
            <a:gdLst/>
            <a:ahLst/>
            <a:cxnLst/>
            <a:rect l="l" t="t" r="r" b="b"/>
            <a:pathLst>
              <a:path w="2266315" h="2357754">
                <a:moveTo>
                  <a:pt x="2266188" y="0"/>
                </a:moveTo>
                <a:lnTo>
                  <a:pt x="2266188" y="3048"/>
                </a:lnTo>
                <a:lnTo>
                  <a:pt x="2046351" y="117602"/>
                </a:lnTo>
                <a:lnTo>
                  <a:pt x="1832102" y="238125"/>
                </a:lnTo>
                <a:lnTo>
                  <a:pt x="1634870" y="364744"/>
                </a:lnTo>
                <a:lnTo>
                  <a:pt x="1437513" y="494411"/>
                </a:lnTo>
                <a:lnTo>
                  <a:pt x="1189482" y="669290"/>
                </a:lnTo>
                <a:lnTo>
                  <a:pt x="963929" y="856234"/>
                </a:lnTo>
                <a:lnTo>
                  <a:pt x="749807" y="1043178"/>
                </a:lnTo>
                <a:lnTo>
                  <a:pt x="563752" y="1239139"/>
                </a:lnTo>
                <a:lnTo>
                  <a:pt x="400304" y="1441069"/>
                </a:lnTo>
                <a:lnTo>
                  <a:pt x="253619" y="1646174"/>
                </a:lnTo>
                <a:lnTo>
                  <a:pt x="152145" y="1860169"/>
                </a:lnTo>
                <a:lnTo>
                  <a:pt x="73279" y="2077212"/>
                </a:lnTo>
                <a:lnTo>
                  <a:pt x="39496" y="2294318"/>
                </a:lnTo>
                <a:lnTo>
                  <a:pt x="39496" y="2357628"/>
                </a:lnTo>
                <a:lnTo>
                  <a:pt x="0" y="2306370"/>
                </a:lnTo>
                <a:lnTo>
                  <a:pt x="5587" y="2294318"/>
                </a:lnTo>
                <a:lnTo>
                  <a:pt x="39496" y="2074291"/>
                </a:lnTo>
                <a:lnTo>
                  <a:pt x="118363" y="1857120"/>
                </a:lnTo>
                <a:lnTo>
                  <a:pt x="225551" y="1643126"/>
                </a:lnTo>
                <a:lnTo>
                  <a:pt x="372110" y="1432052"/>
                </a:lnTo>
                <a:lnTo>
                  <a:pt x="535558" y="1233043"/>
                </a:lnTo>
                <a:lnTo>
                  <a:pt x="732790" y="1034161"/>
                </a:lnTo>
                <a:lnTo>
                  <a:pt x="941451" y="847216"/>
                </a:lnTo>
                <a:lnTo>
                  <a:pt x="1178179" y="663321"/>
                </a:lnTo>
                <a:lnTo>
                  <a:pt x="1426210" y="491363"/>
                </a:lnTo>
                <a:lnTo>
                  <a:pt x="1617853" y="361823"/>
                </a:lnTo>
                <a:lnTo>
                  <a:pt x="1826514" y="235204"/>
                </a:lnTo>
                <a:lnTo>
                  <a:pt x="2040636" y="114554"/>
                </a:lnTo>
                <a:lnTo>
                  <a:pt x="2266188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357884" y="6761988"/>
            <a:ext cx="208915" cy="591820"/>
          </a:xfrm>
          <a:custGeom>
            <a:avLst/>
            <a:gdLst/>
            <a:ahLst/>
            <a:cxnLst/>
            <a:rect l="l" t="t" r="r" b="b"/>
            <a:pathLst>
              <a:path w="208915" h="591820">
                <a:moveTo>
                  <a:pt x="182880" y="559308"/>
                </a:moveTo>
                <a:lnTo>
                  <a:pt x="118135" y="403364"/>
                </a:lnTo>
                <a:lnTo>
                  <a:pt x="67487" y="240817"/>
                </a:lnTo>
                <a:lnTo>
                  <a:pt x="39382" y="54178"/>
                </a:lnTo>
                <a:lnTo>
                  <a:pt x="33807" y="45148"/>
                </a:lnTo>
                <a:lnTo>
                  <a:pt x="0" y="0"/>
                </a:lnTo>
                <a:lnTo>
                  <a:pt x="5575" y="120408"/>
                </a:lnTo>
                <a:lnTo>
                  <a:pt x="28105" y="243827"/>
                </a:lnTo>
                <a:lnTo>
                  <a:pt x="84328" y="439483"/>
                </a:lnTo>
                <a:lnTo>
                  <a:pt x="182880" y="559308"/>
                </a:lnTo>
                <a:close/>
              </a:path>
              <a:path w="208915" h="591820">
                <a:moveTo>
                  <a:pt x="208788" y="591312"/>
                </a:moveTo>
                <a:lnTo>
                  <a:pt x="182880" y="559308"/>
                </a:lnTo>
                <a:lnTo>
                  <a:pt x="185686" y="566204"/>
                </a:lnTo>
                <a:lnTo>
                  <a:pt x="208788" y="591312"/>
                </a:lnTo>
                <a:close/>
              </a:path>
            </a:pathLst>
          </a:custGeom>
          <a:solidFill>
            <a:srgbClr val="44546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358646" y="6762750"/>
            <a:ext cx="208915" cy="591820"/>
          </a:xfrm>
          <a:custGeom>
            <a:avLst/>
            <a:gdLst/>
            <a:ahLst/>
            <a:cxnLst/>
            <a:rect l="l" t="t" r="r" b="b"/>
            <a:pathLst>
              <a:path w="208915" h="591820">
                <a:moveTo>
                  <a:pt x="0" y="0"/>
                </a:moveTo>
                <a:lnTo>
                  <a:pt x="33909" y="45250"/>
                </a:lnTo>
                <a:lnTo>
                  <a:pt x="39497" y="54305"/>
                </a:lnTo>
                <a:lnTo>
                  <a:pt x="67691" y="241350"/>
                </a:lnTo>
                <a:lnTo>
                  <a:pt x="118491" y="404266"/>
                </a:lnTo>
                <a:lnTo>
                  <a:pt x="186182" y="567182"/>
                </a:lnTo>
                <a:lnTo>
                  <a:pt x="208788" y="591312"/>
                </a:lnTo>
                <a:lnTo>
                  <a:pt x="124205" y="488734"/>
                </a:lnTo>
                <a:lnTo>
                  <a:pt x="84582" y="440461"/>
                </a:lnTo>
                <a:lnTo>
                  <a:pt x="28194" y="244373"/>
                </a:lnTo>
                <a:lnTo>
                  <a:pt x="5588" y="1206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2475" y="7368540"/>
            <a:ext cx="175260" cy="201168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1357883" y="6687312"/>
            <a:ext cx="40005" cy="129539"/>
          </a:xfrm>
          <a:custGeom>
            <a:avLst/>
            <a:gdLst/>
            <a:ahLst/>
            <a:cxnLst/>
            <a:rect l="l" t="t" r="r" b="b"/>
            <a:pathLst>
              <a:path w="40005" h="129540">
                <a:moveTo>
                  <a:pt x="0" y="0"/>
                </a:moveTo>
                <a:lnTo>
                  <a:pt x="0" y="75311"/>
                </a:lnTo>
                <a:lnTo>
                  <a:pt x="33909" y="120497"/>
                </a:lnTo>
                <a:lnTo>
                  <a:pt x="39624" y="129540"/>
                </a:lnTo>
                <a:lnTo>
                  <a:pt x="39624" y="51206"/>
                </a:lnTo>
                <a:lnTo>
                  <a:pt x="0" y="0"/>
                </a:lnTo>
                <a:close/>
              </a:path>
            </a:pathLst>
          </a:custGeom>
          <a:solidFill>
            <a:srgbClr val="44546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358646" y="6688074"/>
            <a:ext cx="40005" cy="129539"/>
          </a:xfrm>
          <a:custGeom>
            <a:avLst/>
            <a:gdLst/>
            <a:ahLst/>
            <a:cxnLst/>
            <a:rect l="l" t="t" r="r" b="b"/>
            <a:pathLst>
              <a:path w="40005" h="129540">
                <a:moveTo>
                  <a:pt x="0" y="0"/>
                </a:moveTo>
                <a:lnTo>
                  <a:pt x="39624" y="51206"/>
                </a:lnTo>
                <a:lnTo>
                  <a:pt x="39624" y="129539"/>
                </a:lnTo>
                <a:lnTo>
                  <a:pt x="33909" y="120497"/>
                </a:lnTo>
                <a:lnTo>
                  <a:pt x="0" y="753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443227" y="7202424"/>
            <a:ext cx="259079" cy="365760"/>
          </a:xfrm>
          <a:custGeom>
            <a:avLst/>
            <a:gdLst/>
            <a:ahLst/>
            <a:cxnLst/>
            <a:rect l="l" t="t" r="r" b="b"/>
            <a:pathLst>
              <a:path w="259080" h="365759">
                <a:moveTo>
                  <a:pt x="0" y="0"/>
                </a:moveTo>
                <a:lnTo>
                  <a:pt x="61976" y="133007"/>
                </a:lnTo>
                <a:lnTo>
                  <a:pt x="78867" y="166255"/>
                </a:lnTo>
                <a:lnTo>
                  <a:pt x="253492" y="365759"/>
                </a:lnTo>
                <a:lnTo>
                  <a:pt x="259079" y="365759"/>
                </a:lnTo>
                <a:lnTo>
                  <a:pt x="185801" y="259956"/>
                </a:lnTo>
                <a:lnTo>
                  <a:pt x="123952" y="151142"/>
                </a:lnTo>
                <a:lnTo>
                  <a:pt x="39370" y="48361"/>
                </a:lnTo>
                <a:lnTo>
                  <a:pt x="0" y="0"/>
                </a:lnTo>
                <a:close/>
              </a:path>
            </a:pathLst>
          </a:custGeom>
          <a:solidFill>
            <a:srgbClr val="44546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443989" y="7203186"/>
            <a:ext cx="259079" cy="365760"/>
          </a:xfrm>
          <a:custGeom>
            <a:avLst/>
            <a:gdLst/>
            <a:ahLst/>
            <a:cxnLst/>
            <a:rect l="l" t="t" r="r" b="b"/>
            <a:pathLst>
              <a:path w="259080" h="365759">
                <a:moveTo>
                  <a:pt x="0" y="0"/>
                </a:moveTo>
                <a:lnTo>
                  <a:pt x="39370" y="48361"/>
                </a:lnTo>
                <a:lnTo>
                  <a:pt x="123952" y="151142"/>
                </a:lnTo>
                <a:lnTo>
                  <a:pt x="185801" y="259956"/>
                </a:lnTo>
                <a:lnTo>
                  <a:pt x="259079" y="365760"/>
                </a:lnTo>
                <a:lnTo>
                  <a:pt x="253492" y="365760"/>
                </a:lnTo>
                <a:lnTo>
                  <a:pt x="78867" y="166255"/>
                </a:lnTo>
                <a:lnTo>
                  <a:pt x="61976" y="1330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1979" y="5545835"/>
            <a:ext cx="2680715" cy="467867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97223" y="2932176"/>
            <a:ext cx="4040123" cy="19095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C9F62-1CC0-4110-BCF1-206472B4FCFB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6AA2-A0AB-42FA-A1A5-33C61D671210}" type="datetime1">
              <a:rPr lang="en-US" smtClean="0"/>
              <a:t>6/9/2022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72E41-1DEF-4375-9F4C-78E12CA50B3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30B2F-DE61-4846-96EB-101A3092E79E}" type="datetime1">
              <a:rPr lang="en-US" smtClean="0"/>
              <a:t>6/9/2022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F4C4-5191-400C-890B-38C7E2AF9149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3973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5FA2-39C8-44A2-9338-410A9C21C376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19835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E5458-0595-480B-8E5A-A18E2CD6D6BC}" type="datetime1">
              <a:rPr lang="en-US" smtClean="0"/>
              <a:t>6/9/2022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28394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5642-61D0-4222-B300-A8A1BAF525A7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76121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7990" y="1308607"/>
            <a:ext cx="6662419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121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66410" y="7144064"/>
            <a:ext cx="129159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24C59-3469-4E46-AE7C-39E496AE2892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3393" y="1139261"/>
            <a:ext cx="2991612" cy="1133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411336" y="7133031"/>
            <a:ext cx="74866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D8B9-DA05-4685-8F3C-ACD7BFC087C9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36338" y="7048448"/>
            <a:ext cx="351154" cy="278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99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93380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9514" y="7261898"/>
            <a:ext cx="68834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Revised</a:t>
            </a:r>
            <a:r>
              <a:rPr kumimoji="0" sz="7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June</a:t>
            </a:r>
            <a:r>
              <a:rPr kumimoji="0" sz="7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7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2022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7772" y="5942975"/>
            <a:ext cx="2679037" cy="43116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2336" y="194310"/>
            <a:ext cx="3312160" cy="7376159"/>
            <a:chOff x="402336" y="194310"/>
            <a:chExt cx="3312160" cy="7376159"/>
          </a:xfrm>
        </p:grpSpPr>
        <p:sp>
          <p:nvSpPr>
            <p:cNvPr id="5" name="object 5"/>
            <p:cNvSpPr/>
            <p:nvPr/>
          </p:nvSpPr>
          <p:spPr>
            <a:xfrm>
              <a:off x="402336" y="194310"/>
              <a:ext cx="294005" cy="7376159"/>
            </a:xfrm>
            <a:custGeom>
              <a:avLst/>
              <a:gdLst/>
              <a:ahLst/>
              <a:cxnLst/>
              <a:rect l="l" t="t" r="r" b="b"/>
              <a:pathLst>
                <a:path w="294005" h="7376159">
                  <a:moveTo>
                    <a:pt x="293598" y="0"/>
                  </a:moveTo>
                  <a:lnTo>
                    <a:pt x="0" y="0"/>
                  </a:lnTo>
                  <a:lnTo>
                    <a:pt x="0" y="7376159"/>
                  </a:lnTo>
                  <a:lnTo>
                    <a:pt x="293598" y="7376159"/>
                  </a:lnTo>
                  <a:lnTo>
                    <a:pt x="29359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02336" y="1379982"/>
              <a:ext cx="3312160" cy="446405"/>
            </a:xfrm>
            <a:custGeom>
              <a:avLst/>
              <a:gdLst/>
              <a:ahLst/>
              <a:cxnLst/>
              <a:rect l="l" t="t" r="r" b="b"/>
              <a:pathLst>
                <a:path w="3312160" h="446405">
                  <a:moveTo>
                    <a:pt x="3089021" y="0"/>
                  </a:moveTo>
                  <a:lnTo>
                    <a:pt x="0" y="0"/>
                  </a:lnTo>
                  <a:lnTo>
                    <a:pt x="0" y="446150"/>
                  </a:lnTo>
                  <a:lnTo>
                    <a:pt x="3089021" y="446150"/>
                  </a:lnTo>
                  <a:lnTo>
                    <a:pt x="3312160" y="223012"/>
                  </a:lnTo>
                  <a:lnTo>
                    <a:pt x="308902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204366" y="6146926"/>
              <a:ext cx="460375" cy="888365"/>
            </a:xfrm>
            <a:custGeom>
              <a:avLst/>
              <a:gdLst/>
              <a:ahLst/>
              <a:cxnLst/>
              <a:rect l="l" t="t" r="r" b="b"/>
              <a:pathLst>
                <a:path w="460375" h="888365">
                  <a:moveTo>
                    <a:pt x="0" y="0"/>
                  </a:moveTo>
                  <a:lnTo>
                    <a:pt x="22644" y="107061"/>
                  </a:lnTo>
                  <a:lnTo>
                    <a:pt x="147167" y="363397"/>
                  </a:lnTo>
                  <a:lnTo>
                    <a:pt x="286740" y="617766"/>
                  </a:lnTo>
                  <a:lnTo>
                    <a:pt x="460349" y="888288"/>
                  </a:lnTo>
                  <a:lnTo>
                    <a:pt x="460349" y="841857"/>
                  </a:lnTo>
                  <a:lnTo>
                    <a:pt x="316966" y="613727"/>
                  </a:lnTo>
                  <a:lnTo>
                    <a:pt x="147167" y="306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04366" y="6146926"/>
              <a:ext cx="460375" cy="888365"/>
            </a:xfrm>
            <a:custGeom>
              <a:avLst/>
              <a:gdLst/>
              <a:ahLst/>
              <a:cxnLst/>
              <a:rect l="l" t="t" r="r" b="b"/>
              <a:pathLst>
                <a:path w="460375" h="888365">
                  <a:moveTo>
                    <a:pt x="0" y="0"/>
                  </a:moveTo>
                  <a:lnTo>
                    <a:pt x="147167" y="306832"/>
                  </a:lnTo>
                  <a:lnTo>
                    <a:pt x="316966" y="613727"/>
                  </a:lnTo>
                  <a:lnTo>
                    <a:pt x="460349" y="841857"/>
                  </a:lnTo>
                  <a:lnTo>
                    <a:pt x="460349" y="888288"/>
                  </a:lnTo>
                  <a:lnTo>
                    <a:pt x="286740" y="617766"/>
                  </a:lnTo>
                  <a:lnTo>
                    <a:pt x="147167" y="363397"/>
                  </a:lnTo>
                  <a:lnTo>
                    <a:pt x="22644" y="1070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687449" y="7023100"/>
              <a:ext cx="438150" cy="543560"/>
            </a:xfrm>
            <a:custGeom>
              <a:avLst/>
              <a:gdLst/>
              <a:ahLst/>
              <a:cxnLst/>
              <a:rect l="l" t="t" r="r" b="b"/>
              <a:pathLst>
                <a:path w="438150" h="543559">
                  <a:moveTo>
                    <a:pt x="0" y="0"/>
                  </a:moveTo>
                  <a:lnTo>
                    <a:pt x="3682" y="50469"/>
                  </a:lnTo>
                  <a:lnTo>
                    <a:pt x="113156" y="197840"/>
                  </a:lnTo>
                  <a:lnTo>
                    <a:pt x="226313" y="341172"/>
                  </a:lnTo>
                  <a:lnTo>
                    <a:pt x="407543" y="543052"/>
                  </a:lnTo>
                  <a:lnTo>
                    <a:pt x="437642" y="543052"/>
                  </a:lnTo>
                  <a:lnTo>
                    <a:pt x="252730" y="337134"/>
                  </a:lnTo>
                  <a:lnTo>
                    <a:pt x="139573" y="187744"/>
                  </a:lnTo>
                  <a:lnTo>
                    <a:pt x="30099" y="38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687449" y="7023100"/>
              <a:ext cx="438150" cy="543560"/>
            </a:xfrm>
            <a:custGeom>
              <a:avLst/>
              <a:gdLst/>
              <a:ahLst/>
              <a:cxnLst/>
              <a:rect l="l" t="t" r="r" b="b"/>
              <a:pathLst>
                <a:path w="438150" h="543559">
                  <a:moveTo>
                    <a:pt x="0" y="0"/>
                  </a:moveTo>
                  <a:lnTo>
                    <a:pt x="30099" y="38354"/>
                  </a:lnTo>
                  <a:lnTo>
                    <a:pt x="139573" y="187744"/>
                  </a:lnTo>
                  <a:lnTo>
                    <a:pt x="252730" y="337134"/>
                  </a:lnTo>
                  <a:lnTo>
                    <a:pt x="437642" y="543052"/>
                  </a:lnTo>
                  <a:lnTo>
                    <a:pt x="407543" y="543052"/>
                  </a:lnTo>
                  <a:lnTo>
                    <a:pt x="226313" y="341172"/>
                  </a:lnTo>
                  <a:lnTo>
                    <a:pt x="113156" y="197840"/>
                  </a:lnTo>
                  <a:lnTo>
                    <a:pt x="3682" y="504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60958" y="3597275"/>
              <a:ext cx="528320" cy="2567940"/>
            </a:xfrm>
            <a:custGeom>
              <a:avLst/>
              <a:gdLst/>
              <a:ahLst/>
              <a:cxnLst/>
              <a:rect l="l" t="t" r="r" b="b"/>
              <a:pathLst>
                <a:path w="528319" h="2567940">
                  <a:moveTo>
                    <a:pt x="0" y="0"/>
                  </a:moveTo>
                  <a:lnTo>
                    <a:pt x="0" y="159385"/>
                  </a:lnTo>
                  <a:lnTo>
                    <a:pt x="7543" y="320928"/>
                  </a:lnTo>
                  <a:lnTo>
                    <a:pt x="33959" y="639952"/>
                  </a:lnTo>
                  <a:lnTo>
                    <a:pt x="75476" y="960882"/>
                  </a:lnTo>
                  <a:lnTo>
                    <a:pt x="132080" y="1279906"/>
                  </a:lnTo>
                  <a:lnTo>
                    <a:pt x="199999" y="1598802"/>
                  </a:lnTo>
                  <a:lnTo>
                    <a:pt x="290576" y="1915795"/>
                  </a:lnTo>
                  <a:lnTo>
                    <a:pt x="396240" y="2232660"/>
                  </a:lnTo>
                  <a:lnTo>
                    <a:pt x="520763" y="2547620"/>
                  </a:lnTo>
                  <a:lnTo>
                    <a:pt x="528307" y="2567813"/>
                  </a:lnTo>
                  <a:lnTo>
                    <a:pt x="509447" y="2468880"/>
                  </a:lnTo>
                  <a:lnTo>
                    <a:pt x="403783" y="2192401"/>
                  </a:lnTo>
                  <a:lnTo>
                    <a:pt x="313220" y="1913763"/>
                  </a:lnTo>
                  <a:lnTo>
                    <a:pt x="218871" y="1598802"/>
                  </a:lnTo>
                  <a:lnTo>
                    <a:pt x="147167" y="1279906"/>
                  </a:lnTo>
                  <a:lnTo>
                    <a:pt x="86791" y="960882"/>
                  </a:lnTo>
                  <a:lnTo>
                    <a:pt x="45288" y="639952"/>
                  </a:lnTo>
                  <a:lnTo>
                    <a:pt x="11315" y="320928"/>
                  </a:lnTo>
                  <a:lnTo>
                    <a:pt x="3771" y="15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60958" y="3597275"/>
              <a:ext cx="528320" cy="2567940"/>
            </a:xfrm>
            <a:custGeom>
              <a:avLst/>
              <a:gdLst/>
              <a:ahLst/>
              <a:cxnLst/>
              <a:rect l="l" t="t" r="r" b="b"/>
              <a:pathLst>
                <a:path w="528319" h="2567940">
                  <a:moveTo>
                    <a:pt x="0" y="0"/>
                  </a:moveTo>
                  <a:lnTo>
                    <a:pt x="3771" y="159385"/>
                  </a:lnTo>
                  <a:lnTo>
                    <a:pt x="11315" y="320928"/>
                  </a:lnTo>
                  <a:lnTo>
                    <a:pt x="45288" y="639952"/>
                  </a:lnTo>
                  <a:lnTo>
                    <a:pt x="86791" y="960882"/>
                  </a:lnTo>
                  <a:lnTo>
                    <a:pt x="147167" y="1279906"/>
                  </a:lnTo>
                  <a:lnTo>
                    <a:pt x="218871" y="1598802"/>
                  </a:lnTo>
                  <a:lnTo>
                    <a:pt x="313220" y="1913763"/>
                  </a:lnTo>
                  <a:lnTo>
                    <a:pt x="403783" y="2192401"/>
                  </a:lnTo>
                  <a:lnTo>
                    <a:pt x="509447" y="2468880"/>
                  </a:lnTo>
                  <a:lnTo>
                    <a:pt x="528307" y="2567813"/>
                  </a:lnTo>
                  <a:lnTo>
                    <a:pt x="520763" y="2547620"/>
                  </a:lnTo>
                  <a:lnTo>
                    <a:pt x="396240" y="2232660"/>
                  </a:lnTo>
                  <a:lnTo>
                    <a:pt x="290576" y="1915795"/>
                  </a:lnTo>
                  <a:lnTo>
                    <a:pt x="199999" y="1598802"/>
                  </a:lnTo>
                  <a:lnTo>
                    <a:pt x="132080" y="1279906"/>
                  </a:lnTo>
                  <a:lnTo>
                    <a:pt x="75476" y="960882"/>
                  </a:lnTo>
                  <a:lnTo>
                    <a:pt x="33959" y="639952"/>
                  </a:lnTo>
                  <a:lnTo>
                    <a:pt x="7543" y="320928"/>
                  </a:lnTo>
                  <a:lnTo>
                    <a:pt x="0" y="15938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36434" y="4422901"/>
              <a:ext cx="170180" cy="1724025"/>
            </a:xfrm>
            <a:custGeom>
              <a:avLst/>
              <a:gdLst/>
              <a:ahLst/>
              <a:cxnLst/>
              <a:rect l="l" t="t" r="r" b="b"/>
              <a:pathLst>
                <a:path w="170180" h="1724025">
                  <a:moveTo>
                    <a:pt x="66613" y="1715028"/>
                  </a:moveTo>
                  <a:lnTo>
                    <a:pt x="67932" y="1724025"/>
                  </a:lnTo>
                  <a:lnTo>
                    <a:pt x="67932" y="1717929"/>
                  </a:lnTo>
                  <a:lnTo>
                    <a:pt x="66613" y="1715028"/>
                  </a:lnTo>
                  <a:close/>
                </a:path>
                <a:path w="170180" h="1724025">
                  <a:moveTo>
                    <a:pt x="169760" y="0"/>
                  </a:moveTo>
                  <a:lnTo>
                    <a:pt x="128308" y="133223"/>
                  </a:lnTo>
                  <a:lnTo>
                    <a:pt x="94348" y="266446"/>
                  </a:lnTo>
                  <a:lnTo>
                    <a:pt x="45288" y="538988"/>
                  </a:lnTo>
                  <a:lnTo>
                    <a:pt x="11328" y="809498"/>
                  </a:lnTo>
                  <a:lnTo>
                    <a:pt x="0" y="1077976"/>
                  </a:lnTo>
                  <a:lnTo>
                    <a:pt x="3784" y="1350518"/>
                  </a:lnTo>
                  <a:lnTo>
                    <a:pt x="30200" y="1621028"/>
                  </a:lnTo>
                  <a:lnTo>
                    <a:pt x="33972" y="1643253"/>
                  </a:lnTo>
                  <a:lnTo>
                    <a:pt x="66613" y="1715028"/>
                  </a:lnTo>
                  <a:lnTo>
                    <a:pt x="52831" y="1621028"/>
                  </a:lnTo>
                  <a:lnTo>
                    <a:pt x="22644" y="1350518"/>
                  </a:lnTo>
                  <a:lnTo>
                    <a:pt x="11328" y="1077976"/>
                  </a:lnTo>
                  <a:lnTo>
                    <a:pt x="22644" y="809498"/>
                  </a:lnTo>
                  <a:lnTo>
                    <a:pt x="52831" y="538988"/>
                  </a:lnTo>
                  <a:lnTo>
                    <a:pt x="98120" y="268478"/>
                  </a:lnTo>
                  <a:lnTo>
                    <a:pt x="132079" y="133223"/>
                  </a:lnTo>
                  <a:lnTo>
                    <a:pt x="16976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136434" y="4422901"/>
              <a:ext cx="170180" cy="1724025"/>
            </a:xfrm>
            <a:custGeom>
              <a:avLst/>
              <a:gdLst/>
              <a:ahLst/>
              <a:cxnLst/>
              <a:rect l="l" t="t" r="r" b="b"/>
              <a:pathLst>
                <a:path w="170180" h="1724025">
                  <a:moveTo>
                    <a:pt x="169760" y="0"/>
                  </a:moveTo>
                  <a:lnTo>
                    <a:pt x="132079" y="133223"/>
                  </a:lnTo>
                  <a:lnTo>
                    <a:pt x="98120" y="268478"/>
                  </a:lnTo>
                  <a:lnTo>
                    <a:pt x="52831" y="538988"/>
                  </a:lnTo>
                  <a:lnTo>
                    <a:pt x="22644" y="809498"/>
                  </a:lnTo>
                  <a:lnTo>
                    <a:pt x="11328" y="1077976"/>
                  </a:lnTo>
                  <a:lnTo>
                    <a:pt x="22644" y="1350518"/>
                  </a:lnTo>
                  <a:lnTo>
                    <a:pt x="52831" y="1621028"/>
                  </a:lnTo>
                  <a:lnTo>
                    <a:pt x="67932" y="1724025"/>
                  </a:lnTo>
                  <a:lnTo>
                    <a:pt x="67932" y="1717929"/>
                  </a:lnTo>
                  <a:lnTo>
                    <a:pt x="33972" y="1643253"/>
                  </a:lnTo>
                  <a:lnTo>
                    <a:pt x="30200" y="1621028"/>
                  </a:lnTo>
                  <a:lnTo>
                    <a:pt x="3784" y="1350518"/>
                  </a:lnTo>
                  <a:lnTo>
                    <a:pt x="0" y="1077976"/>
                  </a:lnTo>
                  <a:lnTo>
                    <a:pt x="11328" y="809498"/>
                  </a:lnTo>
                  <a:lnTo>
                    <a:pt x="45288" y="538988"/>
                  </a:lnTo>
                  <a:lnTo>
                    <a:pt x="94348" y="266446"/>
                  </a:lnTo>
                  <a:lnTo>
                    <a:pt x="128308" y="133223"/>
                  </a:lnTo>
                  <a:lnTo>
                    <a:pt x="16976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189266" y="6165088"/>
              <a:ext cx="581660" cy="1270000"/>
            </a:xfrm>
            <a:custGeom>
              <a:avLst/>
              <a:gdLst/>
              <a:ahLst/>
              <a:cxnLst/>
              <a:rect l="l" t="t" r="r" b="b"/>
              <a:pathLst>
                <a:path w="581660" h="1270000">
                  <a:moveTo>
                    <a:pt x="0" y="0"/>
                  </a:moveTo>
                  <a:lnTo>
                    <a:pt x="45288" y="209931"/>
                  </a:lnTo>
                  <a:lnTo>
                    <a:pt x="105625" y="417918"/>
                  </a:lnTo>
                  <a:lnTo>
                    <a:pt x="177380" y="595566"/>
                  </a:lnTo>
                  <a:lnTo>
                    <a:pt x="252818" y="773226"/>
                  </a:lnTo>
                  <a:lnTo>
                    <a:pt x="350989" y="944816"/>
                  </a:lnTo>
                  <a:lnTo>
                    <a:pt x="433920" y="1074026"/>
                  </a:lnTo>
                  <a:lnTo>
                    <a:pt x="528281" y="1201204"/>
                  </a:lnTo>
                  <a:lnTo>
                    <a:pt x="581113" y="1269847"/>
                  </a:lnTo>
                  <a:lnTo>
                    <a:pt x="573620" y="1247635"/>
                  </a:lnTo>
                  <a:lnTo>
                    <a:pt x="532091" y="1162850"/>
                  </a:lnTo>
                  <a:lnTo>
                    <a:pt x="452843" y="1051814"/>
                  </a:lnTo>
                  <a:lnTo>
                    <a:pt x="377405" y="940777"/>
                  </a:lnTo>
                  <a:lnTo>
                    <a:pt x="283044" y="767168"/>
                  </a:lnTo>
                  <a:lnTo>
                    <a:pt x="199986" y="591527"/>
                  </a:lnTo>
                  <a:lnTo>
                    <a:pt x="128358" y="417918"/>
                  </a:lnTo>
                  <a:lnTo>
                    <a:pt x="79247" y="254381"/>
                  </a:lnTo>
                  <a:lnTo>
                    <a:pt x="37744" y="88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89266" y="6165088"/>
              <a:ext cx="581660" cy="1270000"/>
            </a:xfrm>
            <a:custGeom>
              <a:avLst/>
              <a:gdLst/>
              <a:ahLst/>
              <a:cxnLst/>
              <a:rect l="l" t="t" r="r" b="b"/>
              <a:pathLst>
                <a:path w="581660" h="1270000">
                  <a:moveTo>
                    <a:pt x="0" y="0"/>
                  </a:moveTo>
                  <a:lnTo>
                    <a:pt x="37744" y="88900"/>
                  </a:lnTo>
                  <a:lnTo>
                    <a:pt x="79247" y="254381"/>
                  </a:lnTo>
                  <a:lnTo>
                    <a:pt x="128358" y="417918"/>
                  </a:lnTo>
                  <a:lnTo>
                    <a:pt x="199986" y="591527"/>
                  </a:lnTo>
                  <a:lnTo>
                    <a:pt x="283044" y="767168"/>
                  </a:lnTo>
                  <a:lnTo>
                    <a:pt x="377405" y="940777"/>
                  </a:lnTo>
                  <a:lnTo>
                    <a:pt x="452843" y="1051814"/>
                  </a:lnTo>
                  <a:lnTo>
                    <a:pt x="532091" y="1162850"/>
                  </a:lnTo>
                  <a:lnTo>
                    <a:pt x="573620" y="1247635"/>
                  </a:lnTo>
                  <a:lnTo>
                    <a:pt x="528281" y="1201204"/>
                  </a:lnTo>
                  <a:lnTo>
                    <a:pt x="433920" y="1074026"/>
                  </a:lnTo>
                  <a:lnTo>
                    <a:pt x="350989" y="944816"/>
                  </a:lnTo>
                  <a:lnTo>
                    <a:pt x="252818" y="773226"/>
                  </a:lnTo>
                  <a:lnTo>
                    <a:pt x="177380" y="595566"/>
                  </a:lnTo>
                  <a:lnTo>
                    <a:pt x="105625" y="417918"/>
                  </a:lnTo>
                  <a:lnTo>
                    <a:pt x="45288" y="20993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9080" y="7425332"/>
              <a:ext cx="127638" cy="1423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70406" y="6066155"/>
              <a:ext cx="57150" cy="187960"/>
            </a:xfrm>
            <a:custGeom>
              <a:avLst/>
              <a:gdLst/>
              <a:ahLst/>
              <a:cxnLst/>
              <a:rect l="l" t="t" r="r" b="b"/>
              <a:pathLst>
                <a:path w="57150" h="187960">
                  <a:moveTo>
                    <a:pt x="0" y="0"/>
                  </a:moveTo>
                  <a:lnTo>
                    <a:pt x="18859" y="98933"/>
                  </a:lnTo>
                  <a:lnTo>
                    <a:pt x="56603" y="187833"/>
                  </a:lnTo>
                  <a:lnTo>
                    <a:pt x="33959" y="80772"/>
                  </a:lnTo>
                  <a:lnTo>
                    <a:pt x="33959" y="7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170406" y="6066155"/>
              <a:ext cx="57150" cy="187960"/>
            </a:xfrm>
            <a:custGeom>
              <a:avLst/>
              <a:gdLst/>
              <a:ahLst/>
              <a:cxnLst/>
              <a:rect l="l" t="t" r="r" b="b"/>
              <a:pathLst>
                <a:path w="57150" h="187960">
                  <a:moveTo>
                    <a:pt x="0" y="0"/>
                  </a:moveTo>
                  <a:lnTo>
                    <a:pt x="33959" y="74676"/>
                  </a:lnTo>
                  <a:lnTo>
                    <a:pt x="33959" y="80772"/>
                  </a:lnTo>
                  <a:lnTo>
                    <a:pt x="56603" y="187833"/>
                  </a:lnTo>
                  <a:lnTo>
                    <a:pt x="18859" y="9893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664716" y="5476748"/>
              <a:ext cx="1487170" cy="1546860"/>
            </a:xfrm>
            <a:custGeom>
              <a:avLst/>
              <a:gdLst/>
              <a:ahLst/>
              <a:cxnLst/>
              <a:rect l="l" t="t" r="r" b="b"/>
              <a:pathLst>
                <a:path w="1487170" h="1546859">
                  <a:moveTo>
                    <a:pt x="1486915" y="0"/>
                  </a:moveTo>
                  <a:lnTo>
                    <a:pt x="1335913" y="74675"/>
                  </a:lnTo>
                  <a:lnTo>
                    <a:pt x="1200022" y="153415"/>
                  </a:lnTo>
                  <a:lnTo>
                    <a:pt x="1064259" y="234187"/>
                  </a:lnTo>
                  <a:lnTo>
                    <a:pt x="935863" y="318896"/>
                  </a:lnTo>
                  <a:lnTo>
                    <a:pt x="769873" y="433958"/>
                  </a:lnTo>
                  <a:lnTo>
                    <a:pt x="618870" y="555116"/>
                  </a:lnTo>
                  <a:lnTo>
                    <a:pt x="479297" y="678307"/>
                  </a:lnTo>
                  <a:lnTo>
                    <a:pt x="354710" y="807465"/>
                  </a:lnTo>
                  <a:lnTo>
                    <a:pt x="245363" y="940688"/>
                  </a:lnTo>
                  <a:lnTo>
                    <a:pt x="151002" y="1075982"/>
                  </a:lnTo>
                  <a:lnTo>
                    <a:pt x="79247" y="1217295"/>
                  </a:lnTo>
                  <a:lnTo>
                    <a:pt x="26415" y="1358607"/>
                  </a:lnTo>
                  <a:lnTo>
                    <a:pt x="3809" y="1501940"/>
                  </a:lnTo>
                  <a:lnTo>
                    <a:pt x="0" y="1512036"/>
                  </a:lnTo>
                  <a:lnTo>
                    <a:pt x="22732" y="1546352"/>
                  </a:lnTo>
                  <a:lnTo>
                    <a:pt x="26415" y="1505978"/>
                  </a:lnTo>
                  <a:lnTo>
                    <a:pt x="52831" y="1358607"/>
                  </a:lnTo>
                  <a:lnTo>
                    <a:pt x="98170" y="1219314"/>
                  </a:lnTo>
                  <a:lnTo>
                    <a:pt x="169798" y="1080020"/>
                  </a:lnTo>
                  <a:lnTo>
                    <a:pt x="260476" y="942720"/>
                  </a:lnTo>
                  <a:lnTo>
                    <a:pt x="369823" y="811529"/>
                  </a:lnTo>
                  <a:lnTo>
                    <a:pt x="494410" y="684276"/>
                  </a:lnTo>
                  <a:lnTo>
                    <a:pt x="633983" y="557149"/>
                  </a:lnTo>
                  <a:lnTo>
                    <a:pt x="781176" y="440054"/>
                  </a:lnTo>
                  <a:lnTo>
                    <a:pt x="939672" y="322960"/>
                  </a:lnTo>
                  <a:lnTo>
                    <a:pt x="1071752" y="236219"/>
                  </a:lnTo>
                  <a:lnTo>
                    <a:pt x="1203833" y="155447"/>
                  </a:lnTo>
                  <a:lnTo>
                    <a:pt x="1343406" y="76707"/>
                  </a:lnTo>
                  <a:lnTo>
                    <a:pt x="148691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64716" y="5476748"/>
              <a:ext cx="1487170" cy="1546860"/>
            </a:xfrm>
            <a:custGeom>
              <a:avLst/>
              <a:gdLst/>
              <a:ahLst/>
              <a:cxnLst/>
              <a:rect l="l" t="t" r="r" b="b"/>
              <a:pathLst>
                <a:path w="1487170" h="1546859">
                  <a:moveTo>
                    <a:pt x="1486915" y="0"/>
                  </a:moveTo>
                  <a:lnTo>
                    <a:pt x="1343406" y="76707"/>
                  </a:lnTo>
                  <a:lnTo>
                    <a:pt x="1203833" y="155447"/>
                  </a:lnTo>
                  <a:lnTo>
                    <a:pt x="1071752" y="236219"/>
                  </a:lnTo>
                  <a:lnTo>
                    <a:pt x="939672" y="322960"/>
                  </a:lnTo>
                  <a:lnTo>
                    <a:pt x="781176" y="440054"/>
                  </a:lnTo>
                  <a:lnTo>
                    <a:pt x="633983" y="557149"/>
                  </a:lnTo>
                  <a:lnTo>
                    <a:pt x="494410" y="684276"/>
                  </a:lnTo>
                  <a:lnTo>
                    <a:pt x="369823" y="811529"/>
                  </a:lnTo>
                  <a:lnTo>
                    <a:pt x="260476" y="942720"/>
                  </a:lnTo>
                  <a:lnTo>
                    <a:pt x="169798" y="1080020"/>
                  </a:lnTo>
                  <a:lnTo>
                    <a:pt x="98170" y="1219314"/>
                  </a:lnTo>
                  <a:lnTo>
                    <a:pt x="52831" y="1358607"/>
                  </a:lnTo>
                  <a:lnTo>
                    <a:pt x="26415" y="1505978"/>
                  </a:lnTo>
                  <a:lnTo>
                    <a:pt x="22732" y="1546352"/>
                  </a:lnTo>
                  <a:lnTo>
                    <a:pt x="0" y="1512036"/>
                  </a:lnTo>
                  <a:lnTo>
                    <a:pt x="3809" y="1501940"/>
                  </a:lnTo>
                  <a:lnTo>
                    <a:pt x="26415" y="1358607"/>
                  </a:lnTo>
                  <a:lnTo>
                    <a:pt x="79247" y="1217295"/>
                  </a:lnTo>
                  <a:lnTo>
                    <a:pt x="151002" y="1075982"/>
                  </a:lnTo>
                  <a:lnTo>
                    <a:pt x="245363" y="940688"/>
                  </a:lnTo>
                  <a:lnTo>
                    <a:pt x="354710" y="807465"/>
                  </a:lnTo>
                  <a:lnTo>
                    <a:pt x="479297" y="678307"/>
                  </a:lnTo>
                  <a:lnTo>
                    <a:pt x="618870" y="555116"/>
                  </a:lnTo>
                  <a:lnTo>
                    <a:pt x="769873" y="433958"/>
                  </a:lnTo>
                  <a:lnTo>
                    <a:pt x="935863" y="318896"/>
                  </a:lnTo>
                  <a:lnTo>
                    <a:pt x="1064259" y="234187"/>
                  </a:lnTo>
                  <a:lnTo>
                    <a:pt x="1200022" y="153415"/>
                  </a:lnTo>
                  <a:lnTo>
                    <a:pt x="1335913" y="74675"/>
                  </a:lnTo>
                  <a:lnTo>
                    <a:pt x="1486915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664716" y="7035215"/>
              <a:ext cx="135890" cy="391795"/>
            </a:xfrm>
            <a:custGeom>
              <a:avLst/>
              <a:gdLst/>
              <a:ahLst/>
              <a:cxnLst/>
              <a:rect l="l" t="t" r="r" b="b"/>
              <a:pathLst>
                <a:path w="135889" h="391795">
                  <a:moveTo>
                    <a:pt x="0" y="0"/>
                  </a:moveTo>
                  <a:lnTo>
                    <a:pt x="3809" y="82765"/>
                  </a:lnTo>
                  <a:lnTo>
                    <a:pt x="18922" y="163525"/>
                  </a:lnTo>
                  <a:lnTo>
                    <a:pt x="56641" y="292722"/>
                  </a:lnTo>
                  <a:lnTo>
                    <a:pt x="79247" y="325018"/>
                  </a:lnTo>
                  <a:lnTo>
                    <a:pt x="135889" y="391642"/>
                  </a:lnTo>
                  <a:lnTo>
                    <a:pt x="124586" y="373468"/>
                  </a:lnTo>
                  <a:lnTo>
                    <a:pt x="75564" y="266484"/>
                  </a:lnTo>
                  <a:lnTo>
                    <a:pt x="41528" y="161505"/>
                  </a:lnTo>
                  <a:lnTo>
                    <a:pt x="26415" y="38354"/>
                  </a:lnTo>
                  <a:lnTo>
                    <a:pt x="22732" y="3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664716" y="7035215"/>
              <a:ext cx="135890" cy="391795"/>
            </a:xfrm>
            <a:custGeom>
              <a:avLst/>
              <a:gdLst/>
              <a:ahLst/>
              <a:cxnLst/>
              <a:rect l="l" t="t" r="r" b="b"/>
              <a:pathLst>
                <a:path w="135889" h="391795">
                  <a:moveTo>
                    <a:pt x="0" y="0"/>
                  </a:moveTo>
                  <a:lnTo>
                    <a:pt x="22732" y="32296"/>
                  </a:lnTo>
                  <a:lnTo>
                    <a:pt x="26415" y="38354"/>
                  </a:lnTo>
                  <a:lnTo>
                    <a:pt x="41528" y="161505"/>
                  </a:lnTo>
                  <a:lnTo>
                    <a:pt x="75564" y="266484"/>
                  </a:lnTo>
                  <a:lnTo>
                    <a:pt x="124586" y="373468"/>
                  </a:lnTo>
                  <a:lnTo>
                    <a:pt x="135889" y="391642"/>
                  </a:lnTo>
                  <a:lnTo>
                    <a:pt x="79247" y="325018"/>
                  </a:lnTo>
                  <a:lnTo>
                    <a:pt x="56641" y="292722"/>
                  </a:lnTo>
                  <a:lnTo>
                    <a:pt x="18922" y="163525"/>
                  </a:lnTo>
                  <a:lnTo>
                    <a:pt x="3809" y="827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770380" y="7434935"/>
              <a:ext cx="117475" cy="131445"/>
            </a:xfrm>
            <a:custGeom>
              <a:avLst/>
              <a:gdLst/>
              <a:ahLst/>
              <a:cxnLst/>
              <a:rect l="l" t="t" r="r" b="b"/>
              <a:pathLst>
                <a:path w="117475" h="131445">
                  <a:moveTo>
                    <a:pt x="0" y="0"/>
                  </a:moveTo>
                  <a:lnTo>
                    <a:pt x="86868" y="131216"/>
                  </a:lnTo>
                  <a:lnTo>
                    <a:pt x="116967" y="131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770380" y="7434935"/>
              <a:ext cx="117475" cy="131445"/>
            </a:xfrm>
            <a:custGeom>
              <a:avLst/>
              <a:gdLst/>
              <a:ahLst/>
              <a:cxnLst/>
              <a:rect l="l" t="t" r="r" b="b"/>
              <a:pathLst>
                <a:path w="117475" h="131445">
                  <a:moveTo>
                    <a:pt x="0" y="0"/>
                  </a:moveTo>
                  <a:lnTo>
                    <a:pt x="116967" y="131216"/>
                  </a:lnTo>
                  <a:lnTo>
                    <a:pt x="86868" y="13121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664716" y="6988784"/>
              <a:ext cx="26670" cy="85090"/>
            </a:xfrm>
            <a:custGeom>
              <a:avLst/>
              <a:gdLst/>
              <a:ahLst/>
              <a:cxnLst/>
              <a:rect l="l" t="t" r="r" b="b"/>
              <a:pathLst>
                <a:path w="26669" h="85090">
                  <a:moveTo>
                    <a:pt x="0" y="0"/>
                  </a:moveTo>
                  <a:lnTo>
                    <a:pt x="0" y="46431"/>
                  </a:lnTo>
                  <a:lnTo>
                    <a:pt x="22732" y="78727"/>
                  </a:lnTo>
                  <a:lnTo>
                    <a:pt x="26415" y="84785"/>
                  </a:lnTo>
                  <a:lnTo>
                    <a:pt x="22732" y="34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664716" y="6988784"/>
              <a:ext cx="26670" cy="85090"/>
            </a:xfrm>
            <a:custGeom>
              <a:avLst/>
              <a:gdLst/>
              <a:ahLst/>
              <a:cxnLst/>
              <a:rect l="l" t="t" r="r" b="b"/>
              <a:pathLst>
                <a:path w="26669" h="85090">
                  <a:moveTo>
                    <a:pt x="0" y="0"/>
                  </a:moveTo>
                  <a:lnTo>
                    <a:pt x="22732" y="34315"/>
                  </a:lnTo>
                  <a:lnTo>
                    <a:pt x="26415" y="84785"/>
                  </a:lnTo>
                  <a:lnTo>
                    <a:pt x="22732" y="78727"/>
                  </a:lnTo>
                  <a:lnTo>
                    <a:pt x="0" y="4643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721358" y="7327938"/>
              <a:ext cx="170180" cy="238760"/>
            </a:xfrm>
            <a:custGeom>
              <a:avLst/>
              <a:gdLst/>
              <a:ahLst/>
              <a:cxnLst/>
              <a:rect l="l" t="t" r="r" b="b"/>
              <a:pathLst>
                <a:path w="170180" h="238759">
                  <a:moveTo>
                    <a:pt x="0" y="0"/>
                  </a:moveTo>
                  <a:lnTo>
                    <a:pt x="41529" y="84785"/>
                  </a:lnTo>
                  <a:lnTo>
                    <a:pt x="49022" y="106997"/>
                  </a:lnTo>
                  <a:lnTo>
                    <a:pt x="165989" y="238213"/>
                  </a:lnTo>
                  <a:lnTo>
                    <a:pt x="169799" y="238213"/>
                  </a:lnTo>
                  <a:lnTo>
                    <a:pt x="124587" y="169583"/>
                  </a:lnTo>
                  <a:lnTo>
                    <a:pt x="79248" y="98920"/>
                  </a:lnTo>
                  <a:lnTo>
                    <a:pt x="22606" y="3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721358" y="7327938"/>
              <a:ext cx="170180" cy="238760"/>
            </a:xfrm>
            <a:custGeom>
              <a:avLst/>
              <a:gdLst/>
              <a:ahLst/>
              <a:cxnLst/>
              <a:rect l="l" t="t" r="r" b="b"/>
              <a:pathLst>
                <a:path w="170180" h="238759">
                  <a:moveTo>
                    <a:pt x="0" y="0"/>
                  </a:moveTo>
                  <a:lnTo>
                    <a:pt x="22606" y="32296"/>
                  </a:lnTo>
                  <a:lnTo>
                    <a:pt x="79248" y="98920"/>
                  </a:lnTo>
                  <a:lnTo>
                    <a:pt x="124587" y="169583"/>
                  </a:lnTo>
                  <a:lnTo>
                    <a:pt x="169799" y="238213"/>
                  </a:lnTo>
                  <a:lnTo>
                    <a:pt x="165989" y="238213"/>
                  </a:lnTo>
                  <a:lnTo>
                    <a:pt x="49022" y="106997"/>
                  </a:lnTo>
                  <a:lnTo>
                    <a:pt x="41529" y="8478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52589" y="5404485"/>
              <a:ext cx="704850" cy="1356995"/>
            </a:xfrm>
            <a:custGeom>
              <a:avLst/>
              <a:gdLst/>
              <a:ahLst/>
              <a:cxnLst/>
              <a:rect l="l" t="t" r="r" b="b"/>
              <a:pathLst>
                <a:path w="704850" h="1356995">
                  <a:moveTo>
                    <a:pt x="0" y="0"/>
                  </a:moveTo>
                  <a:lnTo>
                    <a:pt x="39446" y="162813"/>
                  </a:lnTo>
                  <a:lnTo>
                    <a:pt x="231063" y="551814"/>
                  </a:lnTo>
                  <a:lnTo>
                    <a:pt x="445211" y="937640"/>
                  </a:lnTo>
                  <a:lnTo>
                    <a:pt x="704405" y="1356715"/>
                  </a:lnTo>
                  <a:lnTo>
                    <a:pt x="704405" y="1281341"/>
                  </a:lnTo>
                  <a:lnTo>
                    <a:pt x="484657" y="931671"/>
                  </a:lnTo>
                  <a:lnTo>
                    <a:pt x="231063" y="467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52589" y="5404485"/>
              <a:ext cx="704850" cy="1356995"/>
            </a:xfrm>
            <a:custGeom>
              <a:avLst/>
              <a:gdLst/>
              <a:ahLst/>
              <a:cxnLst/>
              <a:rect l="l" t="t" r="r" b="b"/>
              <a:pathLst>
                <a:path w="704850" h="1356995">
                  <a:moveTo>
                    <a:pt x="0" y="0"/>
                  </a:moveTo>
                  <a:lnTo>
                    <a:pt x="231063" y="467359"/>
                  </a:lnTo>
                  <a:lnTo>
                    <a:pt x="484657" y="931671"/>
                  </a:lnTo>
                  <a:lnTo>
                    <a:pt x="704405" y="1281341"/>
                  </a:lnTo>
                  <a:lnTo>
                    <a:pt x="704405" y="1356715"/>
                  </a:lnTo>
                  <a:lnTo>
                    <a:pt x="445211" y="937640"/>
                  </a:lnTo>
                  <a:lnTo>
                    <a:pt x="231063" y="551814"/>
                  </a:lnTo>
                  <a:lnTo>
                    <a:pt x="39446" y="16281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396491" y="6737083"/>
              <a:ext cx="665480" cy="829310"/>
            </a:xfrm>
            <a:custGeom>
              <a:avLst/>
              <a:gdLst/>
              <a:ahLst/>
              <a:cxnLst/>
              <a:rect l="l" t="t" r="r" b="b"/>
              <a:pathLst>
                <a:path w="665480" h="829309">
                  <a:moveTo>
                    <a:pt x="0" y="0"/>
                  </a:moveTo>
                  <a:lnTo>
                    <a:pt x="0" y="78384"/>
                  </a:lnTo>
                  <a:lnTo>
                    <a:pt x="169037" y="301472"/>
                  </a:lnTo>
                  <a:lnTo>
                    <a:pt x="343789" y="524573"/>
                  </a:lnTo>
                  <a:lnTo>
                    <a:pt x="614299" y="829068"/>
                  </a:lnTo>
                  <a:lnTo>
                    <a:pt x="664972" y="829068"/>
                  </a:lnTo>
                  <a:lnTo>
                    <a:pt x="388874" y="512521"/>
                  </a:lnTo>
                  <a:lnTo>
                    <a:pt x="208534" y="289420"/>
                  </a:lnTo>
                  <a:lnTo>
                    <a:pt x="45085" y="60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396491" y="6737083"/>
              <a:ext cx="665480" cy="829310"/>
            </a:xfrm>
            <a:custGeom>
              <a:avLst/>
              <a:gdLst/>
              <a:ahLst/>
              <a:cxnLst/>
              <a:rect l="l" t="t" r="r" b="b"/>
              <a:pathLst>
                <a:path w="665480" h="829309">
                  <a:moveTo>
                    <a:pt x="0" y="0"/>
                  </a:moveTo>
                  <a:lnTo>
                    <a:pt x="45085" y="60299"/>
                  </a:lnTo>
                  <a:lnTo>
                    <a:pt x="208534" y="289420"/>
                  </a:lnTo>
                  <a:lnTo>
                    <a:pt x="388874" y="512521"/>
                  </a:lnTo>
                  <a:lnTo>
                    <a:pt x="664972" y="829068"/>
                  </a:lnTo>
                  <a:lnTo>
                    <a:pt x="614299" y="829068"/>
                  </a:lnTo>
                  <a:lnTo>
                    <a:pt x="343789" y="524573"/>
                  </a:lnTo>
                  <a:lnTo>
                    <a:pt x="169037" y="301472"/>
                  </a:lnTo>
                  <a:lnTo>
                    <a:pt x="0" y="783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17347" y="5063870"/>
              <a:ext cx="113030" cy="365125"/>
            </a:xfrm>
            <a:custGeom>
              <a:avLst/>
              <a:gdLst/>
              <a:ahLst/>
              <a:cxnLst/>
              <a:rect l="l" t="t" r="r" b="b"/>
              <a:pathLst>
                <a:path w="113029" h="365125">
                  <a:moveTo>
                    <a:pt x="0" y="0"/>
                  </a:moveTo>
                  <a:lnTo>
                    <a:pt x="0" y="93471"/>
                  </a:lnTo>
                  <a:lnTo>
                    <a:pt x="112699" y="364743"/>
                  </a:lnTo>
                  <a:lnTo>
                    <a:pt x="90157" y="217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17347" y="5063870"/>
              <a:ext cx="113030" cy="365125"/>
            </a:xfrm>
            <a:custGeom>
              <a:avLst/>
              <a:gdLst/>
              <a:ahLst/>
              <a:cxnLst/>
              <a:rect l="l" t="t" r="r" b="b"/>
              <a:pathLst>
                <a:path w="113029" h="365125">
                  <a:moveTo>
                    <a:pt x="0" y="0"/>
                  </a:moveTo>
                  <a:lnTo>
                    <a:pt x="90157" y="217042"/>
                  </a:lnTo>
                  <a:lnTo>
                    <a:pt x="112699" y="364743"/>
                  </a:lnTo>
                  <a:lnTo>
                    <a:pt x="101434" y="337692"/>
                  </a:lnTo>
                  <a:lnTo>
                    <a:pt x="0" y="9347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30047" y="5428614"/>
              <a:ext cx="890905" cy="1938655"/>
            </a:xfrm>
            <a:custGeom>
              <a:avLst/>
              <a:gdLst/>
              <a:ahLst/>
              <a:cxnLst/>
              <a:rect l="l" t="t" r="r" b="b"/>
              <a:pathLst>
                <a:path w="890905" h="1938654">
                  <a:moveTo>
                    <a:pt x="0" y="0"/>
                  </a:moveTo>
                  <a:lnTo>
                    <a:pt x="73266" y="322580"/>
                  </a:lnTo>
                  <a:lnTo>
                    <a:pt x="163436" y="639191"/>
                  </a:lnTo>
                  <a:lnTo>
                    <a:pt x="264871" y="910463"/>
                  </a:lnTo>
                  <a:lnTo>
                    <a:pt x="388848" y="1178826"/>
                  </a:lnTo>
                  <a:lnTo>
                    <a:pt x="535381" y="1441119"/>
                  </a:lnTo>
                  <a:lnTo>
                    <a:pt x="664972" y="1640090"/>
                  </a:lnTo>
                  <a:lnTo>
                    <a:pt x="800227" y="1833041"/>
                  </a:lnTo>
                  <a:lnTo>
                    <a:pt x="890397" y="1938566"/>
                  </a:lnTo>
                  <a:lnTo>
                    <a:pt x="873506" y="1905393"/>
                  </a:lnTo>
                  <a:lnTo>
                    <a:pt x="811530" y="1772742"/>
                  </a:lnTo>
                  <a:lnTo>
                    <a:pt x="693166" y="1606931"/>
                  </a:lnTo>
                  <a:lnTo>
                    <a:pt x="580453" y="1435087"/>
                  </a:lnTo>
                  <a:lnTo>
                    <a:pt x="428294" y="1172806"/>
                  </a:lnTo>
                  <a:lnTo>
                    <a:pt x="309956" y="907542"/>
                  </a:lnTo>
                  <a:lnTo>
                    <a:pt x="202882" y="636143"/>
                  </a:lnTo>
                  <a:lnTo>
                    <a:pt x="123990" y="389001"/>
                  </a:lnTo>
                  <a:lnTo>
                    <a:pt x="61988" y="138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30047" y="5428614"/>
              <a:ext cx="890905" cy="1938655"/>
            </a:xfrm>
            <a:custGeom>
              <a:avLst/>
              <a:gdLst/>
              <a:ahLst/>
              <a:cxnLst/>
              <a:rect l="l" t="t" r="r" b="b"/>
              <a:pathLst>
                <a:path w="890905" h="1938654">
                  <a:moveTo>
                    <a:pt x="0" y="0"/>
                  </a:moveTo>
                  <a:lnTo>
                    <a:pt x="61988" y="138684"/>
                  </a:lnTo>
                  <a:lnTo>
                    <a:pt x="123990" y="389001"/>
                  </a:lnTo>
                  <a:lnTo>
                    <a:pt x="202882" y="636143"/>
                  </a:lnTo>
                  <a:lnTo>
                    <a:pt x="309956" y="907542"/>
                  </a:lnTo>
                  <a:lnTo>
                    <a:pt x="428294" y="1172806"/>
                  </a:lnTo>
                  <a:lnTo>
                    <a:pt x="580453" y="1435087"/>
                  </a:lnTo>
                  <a:lnTo>
                    <a:pt x="693166" y="1606931"/>
                  </a:lnTo>
                  <a:lnTo>
                    <a:pt x="811530" y="1772742"/>
                  </a:lnTo>
                  <a:lnTo>
                    <a:pt x="873506" y="1905393"/>
                  </a:lnTo>
                  <a:lnTo>
                    <a:pt x="800227" y="1833041"/>
                  </a:lnTo>
                  <a:lnTo>
                    <a:pt x="664972" y="1640090"/>
                  </a:lnTo>
                  <a:lnTo>
                    <a:pt x="535381" y="1441119"/>
                  </a:lnTo>
                  <a:lnTo>
                    <a:pt x="388848" y="1178826"/>
                  </a:lnTo>
                  <a:lnTo>
                    <a:pt x="264871" y="910463"/>
                  </a:lnTo>
                  <a:lnTo>
                    <a:pt x="163436" y="639191"/>
                  </a:lnTo>
                  <a:lnTo>
                    <a:pt x="73266" y="3225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4003" y="7350580"/>
              <a:ext cx="188979" cy="21709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07504" y="5280913"/>
              <a:ext cx="85090" cy="286385"/>
            </a:xfrm>
            <a:custGeom>
              <a:avLst/>
              <a:gdLst/>
              <a:ahLst/>
              <a:cxnLst/>
              <a:rect l="l" t="t" r="r" b="b"/>
              <a:pathLst>
                <a:path w="85090" h="286385">
                  <a:moveTo>
                    <a:pt x="0" y="0"/>
                  </a:moveTo>
                  <a:lnTo>
                    <a:pt x="22542" y="147700"/>
                  </a:lnTo>
                  <a:lnTo>
                    <a:pt x="84531" y="286385"/>
                  </a:lnTo>
                  <a:lnTo>
                    <a:pt x="45084" y="123571"/>
                  </a:lnTo>
                  <a:lnTo>
                    <a:pt x="45084" y="111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07504" y="5280913"/>
              <a:ext cx="85090" cy="286385"/>
            </a:xfrm>
            <a:custGeom>
              <a:avLst/>
              <a:gdLst/>
              <a:ahLst/>
              <a:cxnLst/>
              <a:rect l="l" t="t" r="r" b="b"/>
              <a:pathLst>
                <a:path w="85090" h="286385">
                  <a:moveTo>
                    <a:pt x="0" y="0"/>
                  </a:moveTo>
                  <a:lnTo>
                    <a:pt x="45084" y="111506"/>
                  </a:lnTo>
                  <a:lnTo>
                    <a:pt x="45084" y="123571"/>
                  </a:lnTo>
                  <a:lnTo>
                    <a:pt x="84531" y="286385"/>
                  </a:lnTo>
                  <a:lnTo>
                    <a:pt x="22542" y="1477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356994" y="4379468"/>
              <a:ext cx="2265680" cy="2357755"/>
            </a:xfrm>
            <a:custGeom>
              <a:avLst/>
              <a:gdLst/>
              <a:ahLst/>
              <a:cxnLst/>
              <a:rect l="l" t="t" r="r" b="b"/>
              <a:pathLst>
                <a:path w="2265679" h="2357754">
                  <a:moveTo>
                    <a:pt x="2265553" y="0"/>
                  </a:moveTo>
                  <a:lnTo>
                    <a:pt x="2040128" y="114554"/>
                  </a:lnTo>
                  <a:lnTo>
                    <a:pt x="1825879" y="235204"/>
                  </a:lnTo>
                  <a:lnTo>
                    <a:pt x="1617472" y="361823"/>
                  </a:lnTo>
                  <a:lnTo>
                    <a:pt x="1425829" y="491490"/>
                  </a:lnTo>
                  <a:lnTo>
                    <a:pt x="1177798" y="663321"/>
                  </a:lnTo>
                  <a:lnTo>
                    <a:pt x="941197" y="847217"/>
                  </a:lnTo>
                  <a:lnTo>
                    <a:pt x="732663" y="1034161"/>
                  </a:lnTo>
                  <a:lnTo>
                    <a:pt x="535432" y="1233043"/>
                  </a:lnTo>
                  <a:lnTo>
                    <a:pt x="371982" y="1432052"/>
                  </a:lnTo>
                  <a:lnTo>
                    <a:pt x="225425" y="1643126"/>
                  </a:lnTo>
                  <a:lnTo>
                    <a:pt x="118364" y="1857121"/>
                  </a:lnTo>
                  <a:lnTo>
                    <a:pt x="39496" y="2074164"/>
                  </a:lnTo>
                  <a:lnTo>
                    <a:pt x="5715" y="2294305"/>
                  </a:lnTo>
                  <a:lnTo>
                    <a:pt x="0" y="2306358"/>
                  </a:lnTo>
                  <a:lnTo>
                    <a:pt x="39496" y="2357615"/>
                  </a:lnTo>
                  <a:lnTo>
                    <a:pt x="39496" y="2294305"/>
                  </a:lnTo>
                  <a:lnTo>
                    <a:pt x="73279" y="2077212"/>
                  </a:lnTo>
                  <a:lnTo>
                    <a:pt x="152146" y="1860169"/>
                  </a:lnTo>
                  <a:lnTo>
                    <a:pt x="253619" y="1646174"/>
                  </a:lnTo>
                  <a:lnTo>
                    <a:pt x="400177" y="1441069"/>
                  </a:lnTo>
                  <a:lnTo>
                    <a:pt x="563626" y="1239139"/>
                  </a:lnTo>
                  <a:lnTo>
                    <a:pt x="749554" y="1043178"/>
                  </a:lnTo>
                  <a:lnTo>
                    <a:pt x="963676" y="856234"/>
                  </a:lnTo>
                  <a:lnTo>
                    <a:pt x="1189101" y="669290"/>
                  </a:lnTo>
                  <a:lnTo>
                    <a:pt x="1437132" y="494411"/>
                  </a:lnTo>
                  <a:lnTo>
                    <a:pt x="1634363" y="364871"/>
                  </a:lnTo>
                  <a:lnTo>
                    <a:pt x="1831594" y="238252"/>
                  </a:lnTo>
                  <a:lnTo>
                    <a:pt x="2045716" y="117602"/>
                  </a:lnTo>
                  <a:lnTo>
                    <a:pt x="2265553" y="3048"/>
                  </a:lnTo>
                  <a:lnTo>
                    <a:pt x="2265553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356994" y="4379468"/>
              <a:ext cx="2265680" cy="2357755"/>
            </a:xfrm>
            <a:custGeom>
              <a:avLst/>
              <a:gdLst/>
              <a:ahLst/>
              <a:cxnLst/>
              <a:rect l="l" t="t" r="r" b="b"/>
              <a:pathLst>
                <a:path w="2265679" h="2357754">
                  <a:moveTo>
                    <a:pt x="2265553" y="0"/>
                  </a:moveTo>
                  <a:lnTo>
                    <a:pt x="2265553" y="3048"/>
                  </a:lnTo>
                  <a:lnTo>
                    <a:pt x="2045716" y="117602"/>
                  </a:lnTo>
                  <a:lnTo>
                    <a:pt x="1831594" y="238252"/>
                  </a:lnTo>
                  <a:lnTo>
                    <a:pt x="1634363" y="364871"/>
                  </a:lnTo>
                  <a:lnTo>
                    <a:pt x="1437132" y="494411"/>
                  </a:lnTo>
                  <a:lnTo>
                    <a:pt x="1189101" y="669290"/>
                  </a:lnTo>
                  <a:lnTo>
                    <a:pt x="963676" y="856234"/>
                  </a:lnTo>
                  <a:lnTo>
                    <a:pt x="749554" y="1043178"/>
                  </a:lnTo>
                  <a:lnTo>
                    <a:pt x="563626" y="1239139"/>
                  </a:lnTo>
                  <a:lnTo>
                    <a:pt x="400177" y="1441069"/>
                  </a:lnTo>
                  <a:lnTo>
                    <a:pt x="253619" y="1646174"/>
                  </a:lnTo>
                  <a:lnTo>
                    <a:pt x="152146" y="1860169"/>
                  </a:lnTo>
                  <a:lnTo>
                    <a:pt x="73279" y="2077212"/>
                  </a:lnTo>
                  <a:lnTo>
                    <a:pt x="39496" y="2294305"/>
                  </a:lnTo>
                  <a:lnTo>
                    <a:pt x="39496" y="2357615"/>
                  </a:lnTo>
                  <a:lnTo>
                    <a:pt x="0" y="2306358"/>
                  </a:lnTo>
                  <a:lnTo>
                    <a:pt x="5715" y="2294305"/>
                  </a:lnTo>
                  <a:lnTo>
                    <a:pt x="39496" y="2074164"/>
                  </a:lnTo>
                  <a:lnTo>
                    <a:pt x="118364" y="1857121"/>
                  </a:lnTo>
                  <a:lnTo>
                    <a:pt x="225425" y="1643126"/>
                  </a:lnTo>
                  <a:lnTo>
                    <a:pt x="371982" y="1432052"/>
                  </a:lnTo>
                  <a:lnTo>
                    <a:pt x="535432" y="1233043"/>
                  </a:lnTo>
                  <a:lnTo>
                    <a:pt x="732663" y="1034161"/>
                  </a:lnTo>
                  <a:lnTo>
                    <a:pt x="941197" y="847217"/>
                  </a:lnTo>
                  <a:lnTo>
                    <a:pt x="1177798" y="663321"/>
                  </a:lnTo>
                  <a:lnTo>
                    <a:pt x="1425829" y="491490"/>
                  </a:lnTo>
                  <a:lnTo>
                    <a:pt x="1617472" y="361823"/>
                  </a:lnTo>
                  <a:lnTo>
                    <a:pt x="1825879" y="235204"/>
                  </a:lnTo>
                  <a:lnTo>
                    <a:pt x="2040128" y="114554"/>
                  </a:lnTo>
                  <a:lnTo>
                    <a:pt x="2265553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356994" y="6761200"/>
              <a:ext cx="208915" cy="591185"/>
            </a:xfrm>
            <a:custGeom>
              <a:avLst/>
              <a:gdLst/>
              <a:ahLst/>
              <a:cxnLst/>
              <a:rect l="l" t="t" r="r" b="b"/>
              <a:pathLst>
                <a:path w="208915" h="591184">
                  <a:moveTo>
                    <a:pt x="183443" y="560495"/>
                  </a:moveTo>
                  <a:lnTo>
                    <a:pt x="186055" y="566775"/>
                  </a:lnTo>
                  <a:lnTo>
                    <a:pt x="208534" y="590905"/>
                  </a:lnTo>
                  <a:lnTo>
                    <a:pt x="183443" y="560495"/>
                  </a:lnTo>
                  <a:close/>
                </a:path>
                <a:path w="208915" h="591184">
                  <a:moveTo>
                    <a:pt x="0" y="0"/>
                  </a:moveTo>
                  <a:lnTo>
                    <a:pt x="5715" y="120586"/>
                  </a:lnTo>
                  <a:lnTo>
                    <a:pt x="28193" y="244195"/>
                  </a:lnTo>
                  <a:lnTo>
                    <a:pt x="84582" y="440156"/>
                  </a:lnTo>
                  <a:lnTo>
                    <a:pt x="123952" y="488391"/>
                  </a:lnTo>
                  <a:lnTo>
                    <a:pt x="183443" y="560495"/>
                  </a:lnTo>
                  <a:lnTo>
                    <a:pt x="118364" y="403986"/>
                  </a:lnTo>
                  <a:lnTo>
                    <a:pt x="67691" y="241185"/>
                  </a:lnTo>
                  <a:lnTo>
                    <a:pt x="39496" y="54267"/>
                  </a:lnTo>
                  <a:lnTo>
                    <a:pt x="33782" y="45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356994" y="6761200"/>
              <a:ext cx="208915" cy="591185"/>
            </a:xfrm>
            <a:custGeom>
              <a:avLst/>
              <a:gdLst/>
              <a:ahLst/>
              <a:cxnLst/>
              <a:rect l="l" t="t" r="r" b="b"/>
              <a:pathLst>
                <a:path w="208915" h="591184">
                  <a:moveTo>
                    <a:pt x="0" y="0"/>
                  </a:moveTo>
                  <a:lnTo>
                    <a:pt x="33782" y="45224"/>
                  </a:lnTo>
                  <a:lnTo>
                    <a:pt x="39496" y="54267"/>
                  </a:lnTo>
                  <a:lnTo>
                    <a:pt x="67691" y="241185"/>
                  </a:lnTo>
                  <a:lnTo>
                    <a:pt x="118364" y="403986"/>
                  </a:lnTo>
                  <a:lnTo>
                    <a:pt x="186055" y="566775"/>
                  </a:lnTo>
                  <a:lnTo>
                    <a:pt x="208534" y="590905"/>
                  </a:lnTo>
                  <a:lnTo>
                    <a:pt x="123952" y="488391"/>
                  </a:lnTo>
                  <a:lnTo>
                    <a:pt x="84582" y="440156"/>
                  </a:lnTo>
                  <a:lnTo>
                    <a:pt x="28193" y="244195"/>
                  </a:lnTo>
                  <a:lnTo>
                    <a:pt x="5715" y="1205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8918" y="7365655"/>
              <a:ext cx="177803" cy="202021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356994" y="6685826"/>
              <a:ext cx="40005" cy="130175"/>
            </a:xfrm>
            <a:custGeom>
              <a:avLst/>
              <a:gdLst/>
              <a:ahLst/>
              <a:cxnLst/>
              <a:rect l="l" t="t" r="r" b="b"/>
              <a:pathLst>
                <a:path w="40005" h="130175">
                  <a:moveTo>
                    <a:pt x="0" y="0"/>
                  </a:moveTo>
                  <a:lnTo>
                    <a:pt x="0" y="75374"/>
                  </a:lnTo>
                  <a:lnTo>
                    <a:pt x="33909" y="120599"/>
                  </a:lnTo>
                  <a:lnTo>
                    <a:pt x="39496" y="129641"/>
                  </a:lnTo>
                  <a:lnTo>
                    <a:pt x="39496" y="5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356994" y="6685826"/>
              <a:ext cx="40005" cy="130175"/>
            </a:xfrm>
            <a:custGeom>
              <a:avLst/>
              <a:gdLst/>
              <a:ahLst/>
              <a:cxnLst/>
              <a:rect l="l" t="t" r="r" b="b"/>
              <a:pathLst>
                <a:path w="40005" h="130175">
                  <a:moveTo>
                    <a:pt x="0" y="0"/>
                  </a:moveTo>
                  <a:lnTo>
                    <a:pt x="39496" y="51257"/>
                  </a:lnTo>
                  <a:lnTo>
                    <a:pt x="39496" y="129641"/>
                  </a:lnTo>
                  <a:lnTo>
                    <a:pt x="33909" y="120599"/>
                  </a:lnTo>
                  <a:lnTo>
                    <a:pt x="0" y="7537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441577" y="7201357"/>
              <a:ext cx="259715" cy="365125"/>
            </a:xfrm>
            <a:custGeom>
              <a:avLst/>
              <a:gdLst/>
              <a:ahLst/>
              <a:cxnLst/>
              <a:rect l="l" t="t" r="r" b="b"/>
              <a:pathLst>
                <a:path w="259714" h="365125">
                  <a:moveTo>
                    <a:pt x="0" y="0"/>
                  </a:moveTo>
                  <a:lnTo>
                    <a:pt x="61975" y="132651"/>
                  </a:lnTo>
                  <a:lnTo>
                    <a:pt x="78866" y="165823"/>
                  </a:lnTo>
                  <a:lnTo>
                    <a:pt x="253618" y="364794"/>
                  </a:lnTo>
                  <a:lnTo>
                    <a:pt x="259206" y="364794"/>
                  </a:lnTo>
                  <a:lnTo>
                    <a:pt x="185928" y="259270"/>
                  </a:lnTo>
                  <a:lnTo>
                    <a:pt x="123951" y="150748"/>
                  </a:lnTo>
                  <a:lnTo>
                    <a:pt x="39369" y="48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441577" y="7201357"/>
              <a:ext cx="259715" cy="365125"/>
            </a:xfrm>
            <a:custGeom>
              <a:avLst/>
              <a:gdLst/>
              <a:ahLst/>
              <a:cxnLst/>
              <a:rect l="l" t="t" r="r" b="b"/>
              <a:pathLst>
                <a:path w="259714" h="365125">
                  <a:moveTo>
                    <a:pt x="0" y="0"/>
                  </a:moveTo>
                  <a:lnTo>
                    <a:pt x="39369" y="48234"/>
                  </a:lnTo>
                  <a:lnTo>
                    <a:pt x="123951" y="150748"/>
                  </a:lnTo>
                  <a:lnTo>
                    <a:pt x="185928" y="259270"/>
                  </a:lnTo>
                  <a:lnTo>
                    <a:pt x="259206" y="364794"/>
                  </a:lnTo>
                  <a:lnTo>
                    <a:pt x="253618" y="364794"/>
                  </a:lnTo>
                  <a:lnTo>
                    <a:pt x="78866" y="165823"/>
                  </a:lnTo>
                  <a:lnTo>
                    <a:pt x="61975" y="1326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3324922" y="877909"/>
            <a:ext cx="4953000" cy="1125308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695325">
              <a:lnSpc>
                <a:spcPct val="100000"/>
              </a:lnSpc>
              <a:spcBef>
                <a:spcPts val="1595"/>
              </a:spcBef>
            </a:pPr>
            <a:r>
              <a:rPr lang="en-US" b="1" dirty="0"/>
              <a:t>HMIS</a:t>
            </a:r>
            <a:r>
              <a:rPr lang="en-US" dirty="0"/>
              <a:t> </a:t>
            </a:r>
            <a:r>
              <a:rPr dirty="0"/>
              <a:t>Agency</a:t>
            </a:r>
            <a:r>
              <a:rPr spc="-10" dirty="0"/>
              <a:t> </a:t>
            </a:r>
            <a:r>
              <a:rPr lang="en-US" spc="-10" dirty="0"/>
              <a:t>Admin</a:t>
            </a:r>
            <a:endParaRPr spc="-10" dirty="0"/>
          </a:p>
          <a:p>
            <a:pPr marL="695325">
              <a:lnSpc>
                <a:spcPct val="100000"/>
              </a:lnSpc>
              <a:spcBef>
                <a:spcPts val="745"/>
              </a:spcBef>
            </a:pPr>
            <a:r>
              <a:rPr lang="en-US" sz="1800" b="0" dirty="0">
                <a:solidFill>
                  <a:srgbClr val="404040"/>
                </a:solidFill>
                <a:latin typeface="Calibri"/>
                <a:cs typeface="Calibri"/>
              </a:rPr>
              <a:t>Training</a:t>
            </a:r>
            <a:r>
              <a:rPr sz="1800" b="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404040"/>
                </a:solidFill>
                <a:latin typeface="Calibri"/>
                <a:cs typeface="Calibri"/>
              </a:rPr>
              <a:t>Guidebook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027290" y="7061008"/>
            <a:ext cx="173926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Arlington</a:t>
            </a:r>
            <a:r>
              <a:rPr kumimoji="0" sz="11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County</a:t>
            </a:r>
            <a:r>
              <a:rPr kumimoji="0" sz="11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Government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8545C5-A192-43A6-83E6-B9F22C34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86" y="5791200"/>
            <a:ext cx="2247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New County Logo – Official Website of Arlington County Virginia Government">
            <a:extLst>
              <a:ext uri="{FF2B5EF4-FFF2-40B4-BE49-F238E27FC236}">
                <a16:creationId xmlns:a16="http://schemas.microsoft.com/office/drawing/2014/main" id="{C308F241-9CA7-446E-A380-7DAE80469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70" y="2074359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423172D-4DFB-22BA-76A0-F1AC09225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406"/>
            <a:ext cx="10058400" cy="5081587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2E8F7253-BA82-086B-9779-E3E17526FAB3}"/>
              </a:ext>
            </a:extLst>
          </p:cNvPr>
          <p:cNvSpPr txBox="1"/>
          <p:nvPr/>
        </p:nvSpPr>
        <p:spPr>
          <a:xfrm>
            <a:off x="3116326" y="400067"/>
            <a:ext cx="38257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HUD/State/Local Reports: </a:t>
            </a:r>
            <a:r>
              <a:rPr lang="en-US" sz="1400" b="1" i="1" dirty="0">
                <a:solidFill>
                  <a:schemeClr val="tx1"/>
                </a:solidFill>
                <a:latin typeface="Arial"/>
                <a:cs typeface="Arial"/>
              </a:rPr>
              <a:t>Data Pull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047C48B-B860-E4CC-C3A8-D1FB2D071FF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16B99F0-8B2C-5999-2656-E6FA3922C1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4DB181-BDAA-3D55-062E-817C55D6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87"/>
            <a:ext cx="10058400" cy="5086826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8F146BBB-A470-4E1F-53E6-5DEC2AC2BA7B}"/>
              </a:ext>
            </a:extLst>
          </p:cNvPr>
          <p:cNvSpPr txBox="1"/>
          <p:nvPr/>
        </p:nvSpPr>
        <p:spPr>
          <a:xfrm>
            <a:off x="3192526" y="395044"/>
            <a:ext cx="36733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HUD/State/Local Reports: </a:t>
            </a:r>
            <a:r>
              <a:rPr lang="en-US" sz="1400" b="1" i="1" dirty="0">
                <a:solidFill>
                  <a:schemeClr val="tx1"/>
                </a:solidFill>
                <a:latin typeface="Arial"/>
                <a:cs typeface="Arial"/>
              </a:rPr>
              <a:t>Generate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AA64963-1436-172D-3590-DEF06F9CAA2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F4A2E38-1665-41B2-502D-39C1DC80F0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69073B-6946-5672-9CE7-5C3316065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811"/>
            <a:ext cx="10058400" cy="5458777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EA5F2125-81F6-171F-22AC-9AB1D3B77683}"/>
              </a:ext>
            </a:extLst>
          </p:cNvPr>
          <p:cNvSpPr txBox="1"/>
          <p:nvPr/>
        </p:nvSpPr>
        <p:spPr>
          <a:xfrm>
            <a:off x="3192526" y="395044"/>
            <a:ext cx="36733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HUD/State/Local Reports: </a:t>
            </a:r>
            <a:r>
              <a:rPr lang="en-US" sz="1400" b="1" i="1" dirty="0">
                <a:solidFill>
                  <a:schemeClr val="tx1"/>
                </a:solidFill>
                <a:latin typeface="Arial"/>
                <a:cs typeface="Arial"/>
              </a:rPr>
              <a:t>Generate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DF604E3-5852-BF67-4B31-BCAA2FFA2C0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F0342EA-6BAB-B50C-6765-CCB35D3D1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4E0A83-622E-C942-1B59-9C477F857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/>
          <a:stretch/>
        </p:blipFill>
        <p:spPr>
          <a:xfrm>
            <a:off x="0" y="1447799"/>
            <a:ext cx="10058400" cy="508396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DC8DE1BC-5E73-70CD-D224-72EF02C72CFC}"/>
              </a:ext>
            </a:extLst>
          </p:cNvPr>
          <p:cNvSpPr txBox="1"/>
          <p:nvPr/>
        </p:nvSpPr>
        <p:spPr>
          <a:xfrm>
            <a:off x="3192526" y="395044"/>
            <a:ext cx="36733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HUD/State/Local Reports: </a:t>
            </a:r>
            <a:r>
              <a:rPr lang="en-US" sz="1400" b="1" i="1" dirty="0">
                <a:solidFill>
                  <a:schemeClr val="tx1"/>
                </a:solidFill>
                <a:latin typeface="Arial"/>
                <a:cs typeface="Arial"/>
              </a:rPr>
              <a:t>Generate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122E085-8694-E119-7C97-C33563DBFE9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3ADF93B-91B4-FE54-4CA6-8AADDA13BCF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217C77-D236-38D7-1FAE-CCC5D8270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87"/>
            <a:ext cx="10058400" cy="5086826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2DDD4CB1-1F01-64F0-ACE0-DE14646A74B7}"/>
              </a:ext>
            </a:extLst>
          </p:cNvPr>
          <p:cNvSpPr txBox="1"/>
          <p:nvPr/>
        </p:nvSpPr>
        <p:spPr>
          <a:xfrm>
            <a:off x="3565652" y="496315"/>
            <a:ext cx="32923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HUD/State/Local Reports: </a:t>
            </a:r>
            <a:r>
              <a:rPr lang="en-US" sz="1400" b="1" i="1" dirty="0">
                <a:solidFill>
                  <a:schemeClr val="tx1"/>
                </a:solidFill>
                <a:latin typeface="Arial"/>
                <a:cs typeface="Arial"/>
              </a:rPr>
              <a:t>Export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6FA7F79-B3B5-2F1A-7DCA-065001C6B07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3E3569A-8F33-4B44-4F74-D7034ECD99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2713256" y="7115488"/>
            <a:ext cx="2313432" cy="388620"/>
          </a:xfrm>
        </p:spPr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86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4800" y="660992"/>
            <a:ext cx="220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Custom Reports</a:t>
            </a:r>
            <a:endParaRPr sz="1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6C97D5-A2F0-EE59-78C6-5DE0643F8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167"/>
            <a:ext cx="10058400" cy="5092065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19D8484-F70D-9D1A-B4D1-1ED59A9485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30A4397-BFD7-AF54-211B-D9333F93AA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A3A153-BB18-172D-95D1-63A8BB660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102"/>
            <a:ext cx="10058400" cy="5092196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E30A00A5-9163-A76B-671C-067A3A0CFAB9}"/>
              </a:ext>
            </a:extLst>
          </p:cNvPr>
          <p:cNvSpPr txBox="1"/>
          <p:nvPr/>
        </p:nvSpPr>
        <p:spPr>
          <a:xfrm>
            <a:off x="4114800" y="660992"/>
            <a:ext cx="220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Custom Reports</a:t>
            </a:r>
            <a:endParaRPr sz="1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FD14C74-EBD2-1FB8-2DA1-B4D9FADAF96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5887300-B339-2BA2-DF5D-5EF5E3924C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DF75636-D900-42CD-4554-40784B58D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257"/>
            <a:ext cx="10058400" cy="5175885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AA6E4F0-BEE2-B785-D874-1405B668BC56}"/>
              </a:ext>
            </a:extLst>
          </p:cNvPr>
          <p:cNvSpPr txBox="1"/>
          <p:nvPr/>
        </p:nvSpPr>
        <p:spPr>
          <a:xfrm>
            <a:off x="4114800" y="660992"/>
            <a:ext cx="2590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Custom Reports: </a:t>
            </a:r>
            <a:r>
              <a:rPr lang="en-US" sz="1400" b="1" i="1" dirty="0">
                <a:solidFill>
                  <a:schemeClr val="tx1"/>
                </a:solidFill>
                <a:latin typeface="Arial"/>
                <a:cs typeface="Arial"/>
              </a:rPr>
              <a:t>Export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DE238F8-FBC3-5F8C-C947-5A5A579F265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2735F4-A819-D0AC-12D9-6A64534427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0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2005" y="514201"/>
            <a:ext cx="43743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Manage Staff Accounts: </a:t>
            </a:r>
            <a:r>
              <a:rPr sz="1400" b="1" i="1" dirty="0">
                <a:latin typeface="Arial"/>
                <a:cs typeface="Arial"/>
              </a:rPr>
              <a:t>Create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New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Staff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Account</a:t>
            </a:r>
            <a:endParaRPr sz="1400" i="1" dirty="0">
              <a:latin typeface="Arial"/>
              <a:cs typeface="Arial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989E8A-1EFF-7A43-98A5-3428AD354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461"/>
            <a:ext cx="10058400" cy="5089477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F1CCF6B-B6AD-BB42-94CC-267822821FA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8ADB05-29CB-1F88-0098-D764095D4FA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97367E1-150B-20FC-89DA-D6F3EDD9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167"/>
            <a:ext cx="10058400" cy="5092065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079EF5B8-6812-ECCA-EAFC-AB9BDDA156EC}"/>
              </a:ext>
            </a:extLst>
          </p:cNvPr>
          <p:cNvSpPr txBox="1"/>
          <p:nvPr/>
        </p:nvSpPr>
        <p:spPr>
          <a:xfrm>
            <a:off x="2842005" y="514201"/>
            <a:ext cx="43743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Manage Staff Accounts: </a:t>
            </a:r>
            <a:r>
              <a:rPr sz="1400" b="1" i="1" dirty="0">
                <a:latin typeface="Arial"/>
                <a:cs typeface="Arial"/>
              </a:rPr>
              <a:t>Create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New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Staff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Account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1194FFC-01F0-2089-DD28-D7B9B6E7BA4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4610CA7-0853-1977-7B88-6B80AF6FE0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5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A2C6-02C5-4390-87AC-1B09EFF3E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496" y="228600"/>
            <a:ext cx="3629407" cy="55399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Table of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1BC43-A4C7-499A-8B2C-977CD43EA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6812281" cy="5262979"/>
          </a:xfrm>
        </p:spPr>
        <p:txBody>
          <a:bodyPr/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Validation Report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HUD/State/Local Reports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Data Pull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Generate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Export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Custom Reports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Export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Manage Staff Account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Create New Staff Account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Disable Staff Account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Bed List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Create New Unit/Bed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Manage</a:t>
            </a:r>
            <a:endParaRPr lang="en-US" sz="24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E7E9C15-9455-C6B2-4917-5E6A12A40E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448800" y="7298764"/>
            <a:ext cx="351154" cy="278765"/>
          </a:xfrm>
        </p:spPr>
        <p:txBody>
          <a:bodyPr/>
          <a:lstStyle/>
          <a:p>
            <a:pPr marL="38100">
              <a:lnSpc>
                <a:spcPts val="1995"/>
              </a:lnSpc>
            </a:pPr>
            <a:fld id="{81D60167-4931-47E6-BA6A-407CBD079E47}" type="slidenum">
              <a:rPr lang="en-US" spc="-25" smtClean="0"/>
              <a:t>1</a:t>
            </a:fld>
            <a:endParaRPr lang="en-US" spc="-25" dirty="0"/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B98CDF63-1D53-2C9C-5474-B90E34AB626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866410" y="7144064"/>
            <a:ext cx="1291590" cy="165734"/>
          </a:xfr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n-US" dirty="0"/>
              <a:t>Agency Administrator</a:t>
            </a:r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157462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23A147C-79DC-D1D9-C4DC-58683834A8B3}"/>
              </a:ext>
            </a:extLst>
          </p:cNvPr>
          <p:cNvSpPr txBox="1"/>
          <p:nvPr/>
        </p:nvSpPr>
        <p:spPr>
          <a:xfrm>
            <a:off x="2842005" y="514201"/>
            <a:ext cx="43743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Manage Staff Accounts: </a:t>
            </a:r>
            <a:r>
              <a:rPr sz="1400" b="1" i="1" dirty="0">
                <a:latin typeface="Arial"/>
                <a:cs typeface="Arial"/>
              </a:rPr>
              <a:t>Create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New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Staff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Account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09936ED-6712-63DD-4262-BAA779E0907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10F9344-D34C-36B6-1B65-2AB2AFE38A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BE07F6-D51F-4F3B-8E4E-F950BE16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100584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340F4A-94E5-EF0A-565B-C700383BF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703"/>
            <a:ext cx="10058400" cy="5078994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E0F3851E-EB24-EA0A-71B7-3DFC516F09D5}"/>
              </a:ext>
            </a:extLst>
          </p:cNvPr>
          <p:cNvSpPr txBox="1"/>
          <p:nvPr/>
        </p:nvSpPr>
        <p:spPr>
          <a:xfrm>
            <a:off x="2842005" y="514201"/>
            <a:ext cx="43743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Manage Staff Accounts: </a:t>
            </a:r>
            <a:r>
              <a:rPr sz="1400" b="1" i="1" dirty="0">
                <a:latin typeface="Arial"/>
                <a:cs typeface="Arial"/>
              </a:rPr>
              <a:t>Create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New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Staff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Account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3C05ABA-9569-321F-3D4E-E5EDBF26781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2A4D230-1031-1542-62B7-3420C6279B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2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2C8E07-2B51-3674-2053-A9382BF7E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461"/>
            <a:ext cx="10058400" cy="5089477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48053C9-5F82-F527-4955-42F1CF4B2F7F}"/>
              </a:ext>
            </a:extLst>
          </p:cNvPr>
          <p:cNvSpPr txBox="1"/>
          <p:nvPr/>
        </p:nvSpPr>
        <p:spPr>
          <a:xfrm>
            <a:off x="2842005" y="514201"/>
            <a:ext cx="43743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Manage Staff Accounts: </a:t>
            </a:r>
            <a:r>
              <a:rPr lang="en-US" sz="1400" b="1" i="1" dirty="0">
                <a:latin typeface="Arial"/>
                <a:cs typeface="Arial"/>
              </a:rPr>
              <a:t>Disable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Staff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Account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83F810A-C324-35D4-FE9D-1588C9B4CF8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C279308-7199-88C2-F2A0-5C8D92A050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680E8CC-E3EC-249C-C203-1CF274F7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167"/>
            <a:ext cx="10058400" cy="5092065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722FFDF-5BDB-EB6E-4C56-287D3753FFC8}"/>
              </a:ext>
            </a:extLst>
          </p:cNvPr>
          <p:cNvSpPr txBox="1"/>
          <p:nvPr/>
        </p:nvSpPr>
        <p:spPr>
          <a:xfrm>
            <a:off x="2842005" y="514201"/>
            <a:ext cx="43743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Manage Staff Accounts: </a:t>
            </a:r>
            <a:r>
              <a:rPr lang="en-US" sz="1400" b="1" i="1" dirty="0">
                <a:latin typeface="Arial"/>
                <a:cs typeface="Arial"/>
              </a:rPr>
              <a:t>Disable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Staff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Account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D36677-4607-A339-8758-C0AB84B3091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1C6E19-A003-058B-BA9A-A27360B6D7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04334" y="715771"/>
            <a:ext cx="29250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Bed</a:t>
            </a:r>
            <a:r>
              <a:rPr sz="14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List:</a:t>
            </a:r>
            <a:r>
              <a:rPr sz="1400"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Creat</a:t>
            </a:r>
            <a:r>
              <a:rPr lang="en-US" sz="1500" b="1" i="1" dirty="0">
                <a:latin typeface="Arial"/>
                <a:cs typeface="Arial"/>
              </a:rPr>
              <a:t>e New Unit/Room</a:t>
            </a:r>
            <a:endParaRPr sz="1500" i="1" dirty="0">
              <a:latin typeface="Arial"/>
              <a:cs typeface="Arial"/>
            </a:endParaRP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8AC9C1-EF7E-387A-7235-672836D9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87"/>
            <a:ext cx="10058400" cy="5086826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3FEF93-7BE5-49BF-235B-52B6E651A24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34FD79-390A-2E44-69C6-243466B719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70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AAC50D-6AC6-BF14-EBFF-09D24339D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10058400" cy="598236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1F23C711-CC8F-9CB5-9964-BFE554597180}"/>
              </a:ext>
            </a:extLst>
          </p:cNvPr>
          <p:cNvSpPr txBox="1"/>
          <p:nvPr/>
        </p:nvSpPr>
        <p:spPr>
          <a:xfrm>
            <a:off x="4191000" y="555784"/>
            <a:ext cx="29250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Bed</a:t>
            </a:r>
            <a:r>
              <a:rPr sz="14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List:</a:t>
            </a:r>
            <a:r>
              <a:rPr sz="1400"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500" b="1" i="1" dirty="0">
                <a:latin typeface="Arial"/>
                <a:cs typeface="Arial"/>
              </a:rPr>
              <a:t>Manage</a:t>
            </a:r>
            <a:endParaRPr sz="1500" i="1" dirty="0">
              <a:latin typeface="Arial"/>
              <a:cs typeface="Arial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24CDD1-7CA1-A7B0-8078-E9A378E97C4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DD22D4F-162D-2E9D-CF09-9A484417DB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3F5391-F3E8-462B-4A08-10E41F3F6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225"/>
            <a:ext cx="10058400" cy="5982975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292EA6F2-B087-1D32-7D28-AE1F4A49E3E3}"/>
              </a:ext>
            </a:extLst>
          </p:cNvPr>
          <p:cNvSpPr txBox="1"/>
          <p:nvPr/>
        </p:nvSpPr>
        <p:spPr>
          <a:xfrm>
            <a:off x="4191000" y="555784"/>
            <a:ext cx="29250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Bed</a:t>
            </a:r>
            <a:r>
              <a:rPr sz="14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List:</a:t>
            </a:r>
            <a:r>
              <a:rPr sz="1400"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500" b="1" i="1" dirty="0">
                <a:latin typeface="Arial"/>
                <a:cs typeface="Arial"/>
              </a:rPr>
              <a:t>Manage</a:t>
            </a:r>
            <a:endParaRPr sz="1500" i="1" dirty="0">
              <a:latin typeface="Arial"/>
              <a:cs typeface="Arial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2E342DE-C85A-D334-AF6F-EE1DF17F3C6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64535A0-A2B1-034D-85C3-60AB4A513D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28577-9289-005B-789F-D24AA9C7E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"/>
          <a:stretch/>
        </p:blipFill>
        <p:spPr>
          <a:xfrm>
            <a:off x="0" y="960596"/>
            <a:ext cx="10058400" cy="5973604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55AF3899-3441-64F0-F753-131DA9D2B99C}"/>
              </a:ext>
            </a:extLst>
          </p:cNvPr>
          <p:cNvSpPr txBox="1"/>
          <p:nvPr/>
        </p:nvSpPr>
        <p:spPr>
          <a:xfrm>
            <a:off x="4191000" y="555784"/>
            <a:ext cx="29250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Bed</a:t>
            </a:r>
            <a:r>
              <a:rPr sz="14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List:</a:t>
            </a:r>
            <a:r>
              <a:rPr sz="1400"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1500" b="1" i="1" dirty="0">
                <a:latin typeface="Arial"/>
                <a:cs typeface="Arial"/>
              </a:rPr>
              <a:t>Manage</a:t>
            </a:r>
            <a:endParaRPr sz="1500" i="1" dirty="0">
              <a:latin typeface="Arial"/>
              <a:cs typeface="Arial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D2BE0D-CA10-8940-CB11-DFD513074AA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CE9DD55-C8BC-6AE8-259E-B4DC1CC07A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4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ve a question? Get an answer. A new collaboration. - Symmetry">
            <a:extLst>
              <a:ext uri="{FF2B5EF4-FFF2-40B4-BE49-F238E27FC236}">
                <a16:creationId xmlns:a16="http://schemas.microsoft.com/office/drawing/2014/main" id="{234BAF7D-039A-41E2-849F-6D5D2B97F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" r="16044" b="1"/>
          <a:stretch/>
        </p:blipFill>
        <p:spPr bwMode="auto">
          <a:xfrm>
            <a:off x="611342" y="829229"/>
            <a:ext cx="8761257" cy="611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34726-DB2F-1ABC-3331-5CD2DFDEEB0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02ACE-2FF4-E50C-6FFA-DC6B3D6B3B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0408" y="457532"/>
            <a:ext cx="149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Validation</a:t>
            </a:r>
            <a:r>
              <a:rPr lang="en-US" sz="1400" b="1" spc="-35" dirty="0"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chemeClr val="tx2"/>
                </a:solidFill>
                <a:latin typeface="Arial"/>
                <a:cs typeface="Arial"/>
              </a:rPr>
              <a:t>Report</a:t>
            </a:r>
            <a:endParaRPr lang="en-US" sz="1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3C7744-C050-5CA6-A5C9-69282FD7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167"/>
            <a:ext cx="10058400" cy="5092065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F66E4B4-DB54-2FEC-D103-4CC15B9D7EB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dirty="0"/>
              <a:t>Agency Administrator</a:t>
            </a:r>
            <a:endParaRPr lang="en-US" spc="-1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04A5B2-785E-A883-8956-956F021A4E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260071"/>
          </a:xfrm>
        </p:spPr>
        <p:txBody>
          <a:bodyPr wrap="square" lIns="0" tIns="0" rIns="0" bIns="0">
            <a:spAutoFit/>
          </a:bodyPr>
          <a:lstStyle/>
          <a:p>
            <a:pPr marL="38100">
              <a:lnSpc>
                <a:spcPts val="1995"/>
              </a:lnSpc>
            </a:pPr>
            <a:fld id="{B6F15528-21DE-4FAA-801E-634DDDAF4B2B}" type="slidenum">
              <a:rPr lang="en-US" sz="2000" spc="-25" smtClean="0">
                <a:solidFill>
                  <a:schemeClr val="tx1"/>
                </a:solidFill>
                <a:latin typeface="Calibri Light"/>
                <a:cs typeface="Calibri Light"/>
              </a:rPr>
              <a:pPr marL="38100">
                <a:lnSpc>
                  <a:spcPts val="1995"/>
                </a:lnSpc>
              </a:pPr>
              <a:t>2</a:t>
            </a:fld>
            <a:endParaRPr lang="en-US" sz="2000" spc="-25" dirty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0408" y="429260"/>
            <a:ext cx="149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Validation</a:t>
            </a:r>
            <a:r>
              <a:rPr sz="1400" b="1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Arial"/>
                <a:cs typeface="Arial"/>
              </a:rPr>
              <a:t>Report</a:t>
            </a:r>
            <a:endParaRPr sz="1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B56853E-1CC3-B2CF-7416-15D40A052CE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193961D-810B-B773-9F1F-5236DD8217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7D2E3D-19CC-136C-2769-099D4E76D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87"/>
            <a:ext cx="10058400" cy="50868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0408" y="429260"/>
            <a:ext cx="149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Validation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Arial"/>
                <a:cs typeface="Arial"/>
              </a:rPr>
              <a:t>Report</a:t>
            </a:r>
            <a:endParaRPr sz="1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F79A08-B050-100E-B667-598AED3FAC7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F68812-47FF-B86D-E3AE-2223A645C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1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9D5A0BC-01B4-E78E-BD89-680EBB273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548"/>
            <a:ext cx="10058400" cy="5097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0408" y="429260"/>
            <a:ext cx="149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Validation</a:t>
            </a:r>
            <a:r>
              <a:rPr sz="1400" b="1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Arial"/>
                <a:cs typeface="Arial"/>
              </a:rPr>
              <a:t>Report</a:t>
            </a:r>
            <a:endParaRPr sz="1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EC4905F-0C3A-A4E1-13E8-AAE77290B65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74A6A-0DA2-0577-5E02-A8566F7595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3E682641-4B74-4B47-72B0-98C4E7296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87"/>
            <a:ext cx="10058400" cy="5086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9265" y="457200"/>
            <a:ext cx="1499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Validation</a:t>
            </a:r>
            <a:r>
              <a:rPr sz="1400" b="1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Arial"/>
                <a:cs typeface="Arial"/>
              </a:rPr>
              <a:t>Report</a:t>
            </a:r>
            <a:endParaRPr sz="1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238064-36AA-6757-D073-8C1124FC886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0643983-108E-BEBB-1098-0627160A86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0DB3C54-1F17-13EC-3565-9CA8965BE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87"/>
            <a:ext cx="10058400" cy="50868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6326" y="400067"/>
            <a:ext cx="38257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HUD/State/Local Reports: </a:t>
            </a:r>
            <a:r>
              <a:rPr lang="en-US" sz="1400" b="1" i="1" dirty="0">
                <a:solidFill>
                  <a:schemeClr val="tx1"/>
                </a:solidFill>
                <a:latin typeface="Arial"/>
                <a:cs typeface="Arial"/>
              </a:rPr>
              <a:t>Data Pull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443A99-798B-96F1-83C7-6652208A0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167"/>
            <a:ext cx="10058400" cy="5092065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99125FE-441B-8B71-5AF1-920D399D2BF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4B8A162-C7C2-BBB3-7E2F-205E89A1E2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919129-A11F-E3EF-5BAA-D4160CC17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87"/>
            <a:ext cx="10058400" cy="5086826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63983E5E-BABC-D187-151B-36C67A3398C7}"/>
              </a:ext>
            </a:extLst>
          </p:cNvPr>
          <p:cNvSpPr txBox="1"/>
          <p:nvPr/>
        </p:nvSpPr>
        <p:spPr>
          <a:xfrm>
            <a:off x="3116326" y="400067"/>
            <a:ext cx="38257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tx2"/>
                </a:solidFill>
                <a:latin typeface="Arial"/>
                <a:cs typeface="Arial"/>
              </a:rPr>
              <a:t>HUD/State/Local Reports: </a:t>
            </a:r>
            <a:r>
              <a:rPr lang="en-US" sz="1400" b="1" i="1" dirty="0">
                <a:solidFill>
                  <a:schemeClr val="tx1"/>
                </a:solidFill>
                <a:latin typeface="Arial"/>
                <a:cs typeface="Arial"/>
              </a:rPr>
              <a:t>Data Pull</a:t>
            </a:r>
            <a:endParaRPr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A9A8763-8B13-3E43-9B22-1ED2DE57FA2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/>
              <a:t>Agency Administrator</a:t>
            </a:r>
            <a:endParaRPr lang="en-US" spc="-10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6FDA0AA-EFB3-24AD-A8B6-0062D2D458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272</Words>
  <Application>Microsoft Office PowerPoint</Application>
  <PresentationFormat>Custom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1_Office Theme</vt:lpstr>
      <vt:lpstr>HMIS Agency Admin Training Guidebook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Administrator</dc:title>
  <dc:subject>HMIS – Standard Operating Procedure (SOP)</dc:subject>
  <dc:creator>Ahmad Haj-Ali</dc:creator>
  <cp:lastModifiedBy>Ahmad Haj-Ali</cp:lastModifiedBy>
  <cp:revision>5</cp:revision>
  <dcterms:created xsi:type="dcterms:W3CDTF">2022-06-02T17:58:12Z</dcterms:created>
  <dcterms:modified xsi:type="dcterms:W3CDTF">2022-06-09T16:05:30Z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2018-10-04T00:00:00Z</vt:filetime>
  </property>
  <property fmtid="{D5CDD505-2E9C-101B-9397-08002B2CF9AE}" pid="3" name="Creator">
    <vt:lpwstr>Acrobat PDFMaker 11 for Word</vt:lpwstr>
  </property>
  <property fmtid="{D5CDD505-2E9C-101B-9397-08002B2CF9AE}" pid="4" name="LastSaved">
    <vt:filetime>2022-06-02T00:00:00Z</vt:filetime>
  </property>
</Properties>
</file>