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86" r:id="rId4"/>
    <p:sldId id="282" r:id="rId5"/>
    <p:sldId id="283" r:id="rId6"/>
    <p:sldId id="285" r:id="rId7"/>
    <p:sldId id="284" r:id="rId8"/>
    <p:sldId id="289" r:id="rId9"/>
    <p:sldId id="288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918"/>
  </p:normalViewPr>
  <p:slideViewPr>
    <p:cSldViewPr snapToGrid="0" snapToObjects="1">
      <p:cViewPr varScale="1">
        <p:scale>
          <a:sx n="62" d="100"/>
          <a:sy n="62" d="100"/>
        </p:scale>
        <p:origin x="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CA73C-AE73-4184-AED1-EA058F7097E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4B831E0-824B-4AD9-ADD5-6920BB68126D}">
      <dgm:prSet/>
      <dgm:spPr/>
      <dgm:t>
        <a:bodyPr/>
        <a:lstStyle/>
        <a:p>
          <a:r>
            <a:rPr lang="en-US" dirty="0"/>
            <a:t>Listen deeply - to others, to yourself</a:t>
          </a:r>
        </a:p>
      </dgm:t>
    </dgm:pt>
    <dgm:pt modelId="{D846B26E-5379-403D-AE85-ACB5A2516C85}" type="parTrans" cxnId="{4E42F14B-EAA3-4166-A5D9-C240B9E4B014}">
      <dgm:prSet/>
      <dgm:spPr/>
      <dgm:t>
        <a:bodyPr/>
        <a:lstStyle/>
        <a:p>
          <a:endParaRPr lang="en-US"/>
        </a:p>
      </dgm:t>
    </dgm:pt>
    <dgm:pt modelId="{ED58B9DA-9A70-4DC7-9A99-881C0BD3E389}" type="sibTrans" cxnId="{4E42F14B-EAA3-4166-A5D9-C240B9E4B014}">
      <dgm:prSet/>
      <dgm:spPr/>
      <dgm:t>
        <a:bodyPr/>
        <a:lstStyle/>
        <a:p>
          <a:endParaRPr lang="en-US"/>
        </a:p>
      </dgm:t>
    </dgm:pt>
    <dgm:pt modelId="{8D06359C-D4B4-42CE-81ED-406BA50164A7}">
      <dgm:prSet/>
      <dgm:spPr/>
      <dgm:t>
        <a:bodyPr/>
        <a:lstStyle/>
        <a:p>
          <a:r>
            <a:rPr lang="en-US"/>
            <a:t>We don’t have to agree</a:t>
          </a:r>
        </a:p>
      </dgm:t>
    </dgm:pt>
    <dgm:pt modelId="{F8916EE1-298C-4C5E-9DA0-923C00BB7D84}" type="parTrans" cxnId="{887807BF-252B-4A0D-A4D1-FF7600FF5820}">
      <dgm:prSet/>
      <dgm:spPr/>
      <dgm:t>
        <a:bodyPr/>
        <a:lstStyle/>
        <a:p>
          <a:endParaRPr lang="en-US"/>
        </a:p>
      </dgm:t>
    </dgm:pt>
    <dgm:pt modelId="{D719FDC0-83E9-463B-9270-9C6275F51879}" type="sibTrans" cxnId="{887807BF-252B-4A0D-A4D1-FF7600FF5820}">
      <dgm:prSet/>
      <dgm:spPr/>
      <dgm:t>
        <a:bodyPr/>
        <a:lstStyle/>
        <a:p>
          <a:endParaRPr lang="en-US"/>
        </a:p>
      </dgm:t>
    </dgm:pt>
    <dgm:pt modelId="{9F291430-0F7F-4956-A5D9-A0AB48271CCA}">
      <dgm:prSet/>
      <dgm:spPr/>
      <dgm:t>
        <a:bodyPr/>
        <a:lstStyle/>
        <a:p>
          <a:r>
            <a:rPr lang="en-US"/>
            <a:t>Accept discomfort</a:t>
          </a:r>
        </a:p>
      </dgm:t>
    </dgm:pt>
    <dgm:pt modelId="{5D6ECAEE-CC80-4E25-AC47-FDEC983D292E}" type="parTrans" cxnId="{839E07A3-739E-4AF9-A199-9029E11801FA}">
      <dgm:prSet/>
      <dgm:spPr/>
      <dgm:t>
        <a:bodyPr/>
        <a:lstStyle/>
        <a:p>
          <a:endParaRPr lang="en-US"/>
        </a:p>
      </dgm:t>
    </dgm:pt>
    <dgm:pt modelId="{CEA3CFAC-E5F0-4985-89AA-CDBB8A29A972}" type="sibTrans" cxnId="{839E07A3-739E-4AF9-A199-9029E11801FA}">
      <dgm:prSet/>
      <dgm:spPr/>
      <dgm:t>
        <a:bodyPr/>
        <a:lstStyle/>
        <a:p>
          <a:endParaRPr lang="en-US"/>
        </a:p>
      </dgm:t>
    </dgm:pt>
    <dgm:pt modelId="{B25C0673-687C-4293-8F8A-2759544A891A}">
      <dgm:prSet/>
      <dgm:spPr/>
      <dgm:t>
        <a:bodyPr/>
        <a:lstStyle/>
        <a:p>
          <a:r>
            <a:rPr lang="en-US"/>
            <a:t>Expect and accept lack of closure</a:t>
          </a:r>
        </a:p>
      </dgm:t>
    </dgm:pt>
    <dgm:pt modelId="{9FD4F601-41DD-4324-88BE-284AF8AF00A6}" type="parTrans" cxnId="{3CAEEEB4-70A7-403A-A2CB-7C2CCE6ED758}">
      <dgm:prSet/>
      <dgm:spPr/>
      <dgm:t>
        <a:bodyPr/>
        <a:lstStyle/>
        <a:p>
          <a:endParaRPr lang="en-US"/>
        </a:p>
      </dgm:t>
    </dgm:pt>
    <dgm:pt modelId="{B71D8830-416B-45BE-9015-9C2A9DAE0250}" type="sibTrans" cxnId="{3CAEEEB4-70A7-403A-A2CB-7C2CCE6ED758}">
      <dgm:prSet/>
      <dgm:spPr/>
      <dgm:t>
        <a:bodyPr/>
        <a:lstStyle/>
        <a:p>
          <a:endParaRPr lang="en-US"/>
        </a:p>
      </dgm:t>
    </dgm:pt>
    <dgm:pt modelId="{C358D2EC-504A-420D-9E02-3B6F5E2C61EA}">
      <dgm:prSet/>
      <dgm:spPr/>
      <dgm:t>
        <a:bodyPr/>
        <a:lstStyle/>
        <a:p>
          <a:r>
            <a:rPr lang="en-US"/>
            <a:t>Equity of Airtime; 3 before me - let three more people speak before you speak again</a:t>
          </a:r>
        </a:p>
      </dgm:t>
    </dgm:pt>
    <dgm:pt modelId="{434998FA-8DED-4B6A-9617-D826207F3C99}" type="parTrans" cxnId="{6D77FFB2-C06D-4449-AF1B-7C1A472CDAE5}">
      <dgm:prSet/>
      <dgm:spPr/>
      <dgm:t>
        <a:bodyPr/>
        <a:lstStyle/>
        <a:p>
          <a:endParaRPr lang="en-US"/>
        </a:p>
      </dgm:t>
    </dgm:pt>
    <dgm:pt modelId="{8072301F-0A34-4C42-8B5E-E4E4D5B9C70D}" type="sibTrans" cxnId="{6D77FFB2-C06D-4449-AF1B-7C1A472CDAE5}">
      <dgm:prSet/>
      <dgm:spPr/>
      <dgm:t>
        <a:bodyPr/>
        <a:lstStyle/>
        <a:p>
          <a:endParaRPr lang="en-US"/>
        </a:p>
      </dgm:t>
    </dgm:pt>
    <dgm:pt modelId="{37B4E8B1-7581-4004-9906-4B2E1B4055D4}">
      <dgm:prSet/>
      <dgm:spPr/>
      <dgm:t>
        <a:bodyPr/>
        <a:lstStyle/>
        <a:p>
          <a:r>
            <a:rPr lang="en-US"/>
            <a:t>Both/And - not binary; Complexity; Not either/or. </a:t>
          </a:r>
        </a:p>
      </dgm:t>
    </dgm:pt>
    <dgm:pt modelId="{04A0D29C-FFF3-4A04-AB13-DE618E61B586}" type="parTrans" cxnId="{A4B48D12-D1C5-478C-A0F8-D2C71C529E5B}">
      <dgm:prSet/>
      <dgm:spPr/>
      <dgm:t>
        <a:bodyPr/>
        <a:lstStyle/>
        <a:p>
          <a:endParaRPr lang="en-US"/>
        </a:p>
      </dgm:t>
    </dgm:pt>
    <dgm:pt modelId="{A7B21B8D-AEAA-40DE-A562-05C213CFA41A}" type="sibTrans" cxnId="{A4B48D12-D1C5-478C-A0F8-D2C71C529E5B}">
      <dgm:prSet/>
      <dgm:spPr/>
      <dgm:t>
        <a:bodyPr/>
        <a:lstStyle/>
        <a:p>
          <a:endParaRPr lang="en-US"/>
        </a:p>
      </dgm:t>
    </dgm:pt>
    <dgm:pt modelId="{B63F87D2-7BA5-4462-9E5B-0185A0767908}">
      <dgm:prSet/>
      <dgm:spPr/>
      <dgm:t>
        <a:bodyPr/>
        <a:lstStyle/>
        <a:p>
          <a:r>
            <a:rPr lang="en-US"/>
            <a:t>Use I language; Speak for yourself/own experience</a:t>
          </a:r>
        </a:p>
      </dgm:t>
    </dgm:pt>
    <dgm:pt modelId="{730E0E2F-832F-4ECD-8AF5-55264578345F}" type="parTrans" cxnId="{2F7E8DEC-2459-4B14-8A5D-1C2CCD93342C}">
      <dgm:prSet/>
      <dgm:spPr/>
      <dgm:t>
        <a:bodyPr/>
        <a:lstStyle/>
        <a:p>
          <a:endParaRPr lang="en-US"/>
        </a:p>
      </dgm:t>
    </dgm:pt>
    <dgm:pt modelId="{D96BBBB2-1D9F-449F-B557-D3E9086C0621}" type="sibTrans" cxnId="{2F7E8DEC-2459-4B14-8A5D-1C2CCD93342C}">
      <dgm:prSet/>
      <dgm:spPr/>
      <dgm:t>
        <a:bodyPr/>
        <a:lstStyle/>
        <a:p>
          <a:endParaRPr lang="en-US"/>
        </a:p>
      </dgm:t>
    </dgm:pt>
    <dgm:pt modelId="{3A6F9F48-7EDA-4DB0-9DF1-45EA30841377}">
      <dgm:prSet/>
      <dgm:spPr/>
      <dgm:t>
        <a:bodyPr/>
        <a:lstStyle/>
        <a:p>
          <a:r>
            <a:rPr lang="en-US"/>
            <a:t>Lean into curiosity</a:t>
          </a:r>
        </a:p>
      </dgm:t>
    </dgm:pt>
    <dgm:pt modelId="{7CE8FDC7-BF75-468E-8B5F-2D51778087FA}" type="parTrans" cxnId="{605770A3-E938-4F43-A180-D0EFF65121CA}">
      <dgm:prSet/>
      <dgm:spPr/>
      <dgm:t>
        <a:bodyPr/>
        <a:lstStyle/>
        <a:p>
          <a:endParaRPr lang="en-US"/>
        </a:p>
      </dgm:t>
    </dgm:pt>
    <dgm:pt modelId="{C31D8E56-F11D-4E05-86D4-A0F1A9CA6CFF}" type="sibTrans" cxnId="{605770A3-E938-4F43-A180-D0EFF65121CA}">
      <dgm:prSet/>
      <dgm:spPr/>
      <dgm:t>
        <a:bodyPr/>
        <a:lstStyle/>
        <a:p>
          <a:endParaRPr lang="en-US"/>
        </a:p>
      </dgm:t>
    </dgm:pt>
    <dgm:pt modelId="{19D814D5-7587-43B7-8D71-863340E37CAC}">
      <dgm:prSet/>
      <dgm:spPr/>
      <dgm:t>
        <a:bodyPr/>
        <a:lstStyle/>
        <a:p>
          <a:r>
            <a:rPr lang="en-US"/>
            <a:t>Remember to breathe</a:t>
          </a:r>
        </a:p>
      </dgm:t>
    </dgm:pt>
    <dgm:pt modelId="{909FBD5E-50B3-46EC-A22A-344332A49D5D}" type="parTrans" cxnId="{CC20AD6D-4EB1-446A-9B10-740321E339F1}">
      <dgm:prSet/>
      <dgm:spPr/>
      <dgm:t>
        <a:bodyPr/>
        <a:lstStyle/>
        <a:p>
          <a:endParaRPr lang="en-US"/>
        </a:p>
      </dgm:t>
    </dgm:pt>
    <dgm:pt modelId="{D2A34B75-1E51-4E01-8D50-76C1DB759E8D}" type="sibTrans" cxnId="{CC20AD6D-4EB1-446A-9B10-740321E339F1}">
      <dgm:prSet/>
      <dgm:spPr/>
      <dgm:t>
        <a:bodyPr/>
        <a:lstStyle/>
        <a:p>
          <a:endParaRPr lang="en-US"/>
        </a:p>
      </dgm:t>
    </dgm:pt>
    <dgm:pt modelId="{E6459E2A-EDD3-9B49-BD9D-910EEBA7458F}" type="pres">
      <dgm:prSet presAssocID="{EB4CA73C-AE73-4184-AED1-EA058F7097EA}" presName="diagram" presStyleCnt="0">
        <dgm:presLayoutVars>
          <dgm:dir/>
          <dgm:resizeHandles val="exact"/>
        </dgm:presLayoutVars>
      </dgm:prSet>
      <dgm:spPr/>
    </dgm:pt>
    <dgm:pt modelId="{938476C3-4677-ED45-BB53-7314CEE94479}" type="pres">
      <dgm:prSet presAssocID="{54B831E0-824B-4AD9-ADD5-6920BB68126D}" presName="node" presStyleLbl="node1" presStyleIdx="0" presStyleCnt="9">
        <dgm:presLayoutVars>
          <dgm:bulletEnabled val="1"/>
        </dgm:presLayoutVars>
      </dgm:prSet>
      <dgm:spPr/>
    </dgm:pt>
    <dgm:pt modelId="{A4561713-FC00-0843-9840-33840FC5A368}" type="pres">
      <dgm:prSet presAssocID="{ED58B9DA-9A70-4DC7-9A99-881C0BD3E389}" presName="sibTrans" presStyleCnt="0"/>
      <dgm:spPr/>
    </dgm:pt>
    <dgm:pt modelId="{734D477A-794E-A348-8C6F-772F4E9990E4}" type="pres">
      <dgm:prSet presAssocID="{8D06359C-D4B4-42CE-81ED-406BA50164A7}" presName="node" presStyleLbl="node1" presStyleIdx="1" presStyleCnt="9">
        <dgm:presLayoutVars>
          <dgm:bulletEnabled val="1"/>
        </dgm:presLayoutVars>
      </dgm:prSet>
      <dgm:spPr/>
    </dgm:pt>
    <dgm:pt modelId="{1B56CFE6-0925-A34B-A9DE-6C23F60548D0}" type="pres">
      <dgm:prSet presAssocID="{D719FDC0-83E9-463B-9270-9C6275F51879}" presName="sibTrans" presStyleCnt="0"/>
      <dgm:spPr/>
    </dgm:pt>
    <dgm:pt modelId="{C42E9BE1-9CB3-A04F-9DE7-69FF3ED5DD01}" type="pres">
      <dgm:prSet presAssocID="{9F291430-0F7F-4956-A5D9-A0AB48271CCA}" presName="node" presStyleLbl="node1" presStyleIdx="2" presStyleCnt="9">
        <dgm:presLayoutVars>
          <dgm:bulletEnabled val="1"/>
        </dgm:presLayoutVars>
      </dgm:prSet>
      <dgm:spPr/>
    </dgm:pt>
    <dgm:pt modelId="{D309D84E-A80C-A44F-9906-C964E4C0C76E}" type="pres">
      <dgm:prSet presAssocID="{CEA3CFAC-E5F0-4985-89AA-CDBB8A29A972}" presName="sibTrans" presStyleCnt="0"/>
      <dgm:spPr/>
    </dgm:pt>
    <dgm:pt modelId="{22BEF834-B192-944D-A8CF-BF6DA24900D4}" type="pres">
      <dgm:prSet presAssocID="{B25C0673-687C-4293-8F8A-2759544A891A}" presName="node" presStyleLbl="node1" presStyleIdx="3" presStyleCnt="9">
        <dgm:presLayoutVars>
          <dgm:bulletEnabled val="1"/>
        </dgm:presLayoutVars>
      </dgm:prSet>
      <dgm:spPr/>
    </dgm:pt>
    <dgm:pt modelId="{A69729F8-20DD-9746-84E3-8FD11381B200}" type="pres">
      <dgm:prSet presAssocID="{B71D8830-416B-45BE-9015-9C2A9DAE0250}" presName="sibTrans" presStyleCnt="0"/>
      <dgm:spPr/>
    </dgm:pt>
    <dgm:pt modelId="{6116F94A-E2F1-374A-9B28-A84E5AD6C8C2}" type="pres">
      <dgm:prSet presAssocID="{C358D2EC-504A-420D-9E02-3B6F5E2C61EA}" presName="node" presStyleLbl="node1" presStyleIdx="4" presStyleCnt="9">
        <dgm:presLayoutVars>
          <dgm:bulletEnabled val="1"/>
        </dgm:presLayoutVars>
      </dgm:prSet>
      <dgm:spPr/>
    </dgm:pt>
    <dgm:pt modelId="{99AAA1B1-E61D-4B42-ABCA-C30C6740ADB8}" type="pres">
      <dgm:prSet presAssocID="{8072301F-0A34-4C42-8B5E-E4E4D5B9C70D}" presName="sibTrans" presStyleCnt="0"/>
      <dgm:spPr/>
    </dgm:pt>
    <dgm:pt modelId="{AB04040F-3B00-304E-BD4E-A07B7EF6D326}" type="pres">
      <dgm:prSet presAssocID="{37B4E8B1-7581-4004-9906-4B2E1B4055D4}" presName="node" presStyleLbl="node1" presStyleIdx="5" presStyleCnt="9">
        <dgm:presLayoutVars>
          <dgm:bulletEnabled val="1"/>
        </dgm:presLayoutVars>
      </dgm:prSet>
      <dgm:spPr/>
    </dgm:pt>
    <dgm:pt modelId="{08EC7711-612B-2844-81B5-64FFBD47E64A}" type="pres">
      <dgm:prSet presAssocID="{A7B21B8D-AEAA-40DE-A562-05C213CFA41A}" presName="sibTrans" presStyleCnt="0"/>
      <dgm:spPr/>
    </dgm:pt>
    <dgm:pt modelId="{D540F6F5-578F-0549-B776-DDD1A9D5AAA7}" type="pres">
      <dgm:prSet presAssocID="{B63F87D2-7BA5-4462-9E5B-0185A0767908}" presName="node" presStyleLbl="node1" presStyleIdx="6" presStyleCnt="9">
        <dgm:presLayoutVars>
          <dgm:bulletEnabled val="1"/>
        </dgm:presLayoutVars>
      </dgm:prSet>
      <dgm:spPr/>
    </dgm:pt>
    <dgm:pt modelId="{F870402A-6FD4-1D41-8E4E-E09900EB9DCB}" type="pres">
      <dgm:prSet presAssocID="{D96BBBB2-1D9F-449F-B557-D3E9086C0621}" presName="sibTrans" presStyleCnt="0"/>
      <dgm:spPr/>
    </dgm:pt>
    <dgm:pt modelId="{70088FB7-2C8F-4548-9154-F500716D9D7D}" type="pres">
      <dgm:prSet presAssocID="{3A6F9F48-7EDA-4DB0-9DF1-45EA30841377}" presName="node" presStyleLbl="node1" presStyleIdx="7" presStyleCnt="9">
        <dgm:presLayoutVars>
          <dgm:bulletEnabled val="1"/>
        </dgm:presLayoutVars>
      </dgm:prSet>
      <dgm:spPr/>
    </dgm:pt>
    <dgm:pt modelId="{79011A65-BC04-D842-8AAE-208B74DAD8B3}" type="pres">
      <dgm:prSet presAssocID="{C31D8E56-F11D-4E05-86D4-A0F1A9CA6CFF}" presName="sibTrans" presStyleCnt="0"/>
      <dgm:spPr/>
    </dgm:pt>
    <dgm:pt modelId="{8A73874E-B306-824F-8465-4034474FF7DC}" type="pres">
      <dgm:prSet presAssocID="{19D814D5-7587-43B7-8D71-863340E37CAC}" presName="node" presStyleLbl="node1" presStyleIdx="8" presStyleCnt="9">
        <dgm:presLayoutVars>
          <dgm:bulletEnabled val="1"/>
        </dgm:presLayoutVars>
      </dgm:prSet>
      <dgm:spPr/>
    </dgm:pt>
  </dgm:ptLst>
  <dgm:cxnLst>
    <dgm:cxn modelId="{A4B48D12-D1C5-478C-A0F8-D2C71C529E5B}" srcId="{EB4CA73C-AE73-4184-AED1-EA058F7097EA}" destId="{37B4E8B1-7581-4004-9906-4B2E1B4055D4}" srcOrd="5" destOrd="0" parTransId="{04A0D29C-FFF3-4A04-AB13-DE618E61B586}" sibTransId="{A7B21B8D-AEAA-40DE-A562-05C213CFA41A}"/>
    <dgm:cxn modelId="{993DDF1B-CD96-A845-9B43-DA79B02C4912}" type="presOf" srcId="{9F291430-0F7F-4956-A5D9-A0AB48271CCA}" destId="{C42E9BE1-9CB3-A04F-9DE7-69FF3ED5DD01}" srcOrd="0" destOrd="0" presId="urn:microsoft.com/office/officeart/2005/8/layout/default"/>
    <dgm:cxn modelId="{C78AAD22-7C89-5341-B970-06B65A408644}" type="presOf" srcId="{37B4E8B1-7581-4004-9906-4B2E1B4055D4}" destId="{AB04040F-3B00-304E-BD4E-A07B7EF6D326}" srcOrd="0" destOrd="0" presId="urn:microsoft.com/office/officeart/2005/8/layout/default"/>
    <dgm:cxn modelId="{F8C3CE40-C117-CE47-A1AC-4FA6E47527E3}" type="presOf" srcId="{B25C0673-687C-4293-8F8A-2759544A891A}" destId="{22BEF834-B192-944D-A8CF-BF6DA24900D4}" srcOrd="0" destOrd="0" presId="urn:microsoft.com/office/officeart/2005/8/layout/default"/>
    <dgm:cxn modelId="{7B621367-5DE7-5241-A971-D4F2D806F7FA}" type="presOf" srcId="{C358D2EC-504A-420D-9E02-3B6F5E2C61EA}" destId="{6116F94A-E2F1-374A-9B28-A84E5AD6C8C2}" srcOrd="0" destOrd="0" presId="urn:microsoft.com/office/officeart/2005/8/layout/default"/>
    <dgm:cxn modelId="{4E42F14B-EAA3-4166-A5D9-C240B9E4B014}" srcId="{EB4CA73C-AE73-4184-AED1-EA058F7097EA}" destId="{54B831E0-824B-4AD9-ADD5-6920BB68126D}" srcOrd="0" destOrd="0" parTransId="{D846B26E-5379-403D-AE85-ACB5A2516C85}" sibTransId="{ED58B9DA-9A70-4DC7-9A99-881C0BD3E389}"/>
    <dgm:cxn modelId="{CC20AD6D-4EB1-446A-9B10-740321E339F1}" srcId="{EB4CA73C-AE73-4184-AED1-EA058F7097EA}" destId="{19D814D5-7587-43B7-8D71-863340E37CAC}" srcOrd="8" destOrd="0" parTransId="{909FBD5E-50B3-46EC-A22A-344332A49D5D}" sibTransId="{D2A34B75-1E51-4E01-8D50-76C1DB759E8D}"/>
    <dgm:cxn modelId="{8280CC6D-E562-BA4B-8FF8-A87A58E36A9E}" type="presOf" srcId="{54B831E0-824B-4AD9-ADD5-6920BB68126D}" destId="{938476C3-4677-ED45-BB53-7314CEE94479}" srcOrd="0" destOrd="0" presId="urn:microsoft.com/office/officeart/2005/8/layout/default"/>
    <dgm:cxn modelId="{5EE3E24D-FF17-144C-9741-1DBFF2C592A2}" type="presOf" srcId="{3A6F9F48-7EDA-4DB0-9DF1-45EA30841377}" destId="{70088FB7-2C8F-4548-9154-F500716D9D7D}" srcOrd="0" destOrd="0" presId="urn:microsoft.com/office/officeart/2005/8/layout/default"/>
    <dgm:cxn modelId="{9702F25A-883C-584A-A063-24903621C66D}" type="presOf" srcId="{8D06359C-D4B4-42CE-81ED-406BA50164A7}" destId="{734D477A-794E-A348-8C6F-772F4E9990E4}" srcOrd="0" destOrd="0" presId="urn:microsoft.com/office/officeart/2005/8/layout/default"/>
    <dgm:cxn modelId="{09286E85-E13A-B644-A3F6-F10305F7538F}" type="presOf" srcId="{EB4CA73C-AE73-4184-AED1-EA058F7097EA}" destId="{E6459E2A-EDD3-9B49-BD9D-910EEBA7458F}" srcOrd="0" destOrd="0" presId="urn:microsoft.com/office/officeart/2005/8/layout/default"/>
    <dgm:cxn modelId="{C84E1E95-BB4A-194F-B8C7-0D0A3A1B4A70}" type="presOf" srcId="{19D814D5-7587-43B7-8D71-863340E37CAC}" destId="{8A73874E-B306-824F-8465-4034474FF7DC}" srcOrd="0" destOrd="0" presId="urn:microsoft.com/office/officeart/2005/8/layout/default"/>
    <dgm:cxn modelId="{839E07A3-739E-4AF9-A199-9029E11801FA}" srcId="{EB4CA73C-AE73-4184-AED1-EA058F7097EA}" destId="{9F291430-0F7F-4956-A5D9-A0AB48271CCA}" srcOrd="2" destOrd="0" parTransId="{5D6ECAEE-CC80-4E25-AC47-FDEC983D292E}" sibTransId="{CEA3CFAC-E5F0-4985-89AA-CDBB8A29A972}"/>
    <dgm:cxn modelId="{605770A3-E938-4F43-A180-D0EFF65121CA}" srcId="{EB4CA73C-AE73-4184-AED1-EA058F7097EA}" destId="{3A6F9F48-7EDA-4DB0-9DF1-45EA30841377}" srcOrd="7" destOrd="0" parTransId="{7CE8FDC7-BF75-468E-8B5F-2D51778087FA}" sibTransId="{C31D8E56-F11D-4E05-86D4-A0F1A9CA6CFF}"/>
    <dgm:cxn modelId="{6D77FFB2-C06D-4449-AF1B-7C1A472CDAE5}" srcId="{EB4CA73C-AE73-4184-AED1-EA058F7097EA}" destId="{C358D2EC-504A-420D-9E02-3B6F5E2C61EA}" srcOrd="4" destOrd="0" parTransId="{434998FA-8DED-4B6A-9617-D826207F3C99}" sibTransId="{8072301F-0A34-4C42-8B5E-E4E4D5B9C70D}"/>
    <dgm:cxn modelId="{3CAEEEB4-70A7-403A-A2CB-7C2CCE6ED758}" srcId="{EB4CA73C-AE73-4184-AED1-EA058F7097EA}" destId="{B25C0673-687C-4293-8F8A-2759544A891A}" srcOrd="3" destOrd="0" parTransId="{9FD4F601-41DD-4324-88BE-284AF8AF00A6}" sibTransId="{B71D8830-416B-45BE-9015-9C2A9DAE0250}"/>
    <dgm:cxn modelId="{887807BF-252B-4A0D-A4D1-FF7600FF5820}" srcId="{EB4CA73C-AE73-4184-AED1-EA058F7097EA}" destId="{8D06359C-D4B4-42CE-81ED-406BA50164A7}" srcOrd="1" destOrd="0" parTransId="{F8916EE1-298C-4C5E-9DA0-923C00BB7D84}" sibTransId="{D719FDC0-83E9-463B-9270-9C6275F51879}"/>
    <dgm:cxn modelId="{2F7E8DEC-2459-4B14-8A5D-1C2CCD93342C}" srcId="{EB4CA73C-AE73-4184-AED1-EA058F7097EA}" destId="{B63F87D2-7BA5-4462-9E5B-0185A0767908}" srcOrd="6" destOrd="0" parTransId="{730E0E2F-832F-4ECD-8AF5-55264578345F}" sibTransId="{D96BBBB2-1D9F-449F-B557-D3E9086C0621}"/>
    <dgm:cxn modelId="{C504B4FC-95A3-0D49-9DD7-0102EC2FF75E}" type="presOf" srcId="{B63F87D2-7BA5-4462-9E5B-0185A0767908}" destId="{D540F6F5-578F-0549-B776-DDD1A9D5AAA7}" srcOrd="0" destOrd="0" presId="urn:microsoft.com/office/officeart/2005/8/layout/default"/>
    <dgm:cxn modelId="{E4294D8B-53E3-4A4A-9ADE-9B6612FE7C17}" type="presParOf" srcId="{E6459E2A-EDD3-9B49-BD9D-910EEBA7458F}" destId="{938476C3-4677-ED45-BB53-7314CEE94479}" srcOrd="0" destOrd="0" presId="urn:microsoft.com/office/officeart/2005/8/layout/default"/>
    <dgm:cxn modelId="{AEC3393F-F0EA-C845-AEF7-26F0F8189DEF}" type="presParOf" srcId="{E6459E2A-EDD3-9B49-BD9D-910EEBA7458F}" destId="{A4561713-FC00-0843-9840-33840FC5A368}" srcOrd="1" destOrd="0" presId="urn:microsoft.com/office/officeart/2005/8/layout/default"/>
    <dgm:cxn modelId="{30439532-20D7-D040-94AE-162614142CD5}" type="presParOf" srcId="{E6459E2A-EDD3-9B49-BD9D-910EEBA7458F}" destId="{734D477A-794E-A348-8C6F-772F4E9990E4}" srcOrd="2" destOrd="0" presId="urn:microsoft.com/office/officeart/2005/8/layout/default"/>
    <dgm:cxn modelId="{7E10AF0B-DECA-9C44-9660-92B92C7AE30D}" type="presParOf" srcId="{E6459E2A-EDD3-9B49-BD9D-910EEBA7458F}" destId="{1B56CFE6-0925-A34B-A9DE-6C23F60548D0}" srcOrd="3" destOrd="0" presId="urn:microsoft.com/office/officeart/2005/8/layout/default"/>
    <dgm:cxn modelId="{72518749-74D6-B94D-9D10-08B83BDF5193}" type="presParOf" srcId="{E6459E2A-EDD3-9B49-BD9D-910EEBA7458F}" destId="{C42E9BE1-9CB3-A04F-9DE7-69FF3ED5DD01}" srcOrd="4" destOrd="0" presId="urn:microsoft.com/office/officeart/2005/8/layout/default"/>
    <dgm:cxn modelId="{2D4D098E-E5E9-6746-B7BE-D66F1EABE1CA}" type="presParOf" srcId="{E6459E2A-EDD3-9B49-BD9D-910EEBA7458F}" destId="{D309D84E-A80C-A44F-9906-C964E4C0C76E}" srcOrd="5" destOrd="0" presId="urn:microsoft.com/office/officeart/2005/8/layout/default"/>
    <dgm:cxn modelId="{0357BAEB-BC33-BF4D-BB62-EADFD3B92D88}" type="presParOf" srcId="{E6459E2A-EDD3-9B49-BD9D-910EEBA7458F}" destId="{22BEF834-B192-944D-A8CF-BF6DA24900D4}" srcOrd="6" destOrd="0" presId="urn:microsoft.com/office/officeart/2005/8/layout/default"/>
    <dgm:cxn modelId="{0C124DBD-39CA-FF4E-8E72-84539711C583}" type="presParOf" srcId="{E6459E2A-EDD3-9B49-BD9D-910EEBA7458F}" destId="{A69729F8-20DD-9746-84E3-8FD11381B200}" srcOrd="7" destOrd="0" presId="urn:microsoft.com/office/officeart/2005/8/layout/default"/>
    <dgm:cxn modelId="{B385422E-9EFC-4B48-9DDB-B0D65B56847B}" type="presParOf" srcId="{E6459E2A-EDD3-9B49-BD9D-910EEBA7458F}" destId="{6116F94A-E2F1-374A-9B28-A84E5AD6C8C2}" srcOrd="8" destOrd="0" presId="urn:microsoft.com/office/officeart/2005/8/layout/default"/>
    <dgm:cxn modelId="{D999CE00-2B90-A141-A0C7-9CCBDD05C325}" type="presParOf" srcId="{E6459E2A-EDD3-9B49-BD9D-910EEBA7458F}" destId="{99AAA1B1-E61D-4B42-ABCA-C30C6740ADB8}" srcOrd="9" destOrd="0" presId="urn:microsoft.com/office/officeart/2005/8/layout/default"/>
    <dgm:cxn modelId="{52BB67C3-F0DF-5D44-990F-F020C213E356}" type="presParOf" srcId="{E6459E2A-EDD3-9B49-BD9D-910EEBA7458F}" destId="{AB04040F-3B00-304E-BD4E-A07B7EF6D326}" srcOrd="10" destOrd="0" presId="urn:microsoft.com/office/officeart/2005/8/layout/default"/>
    <dgm:cxn modelId="{8EA2A249-FE3C-864C-BBA5-4E453AF4F4E4}" type="presParOf" srcId="{E6459E2A-EDD3-9B49-BD9D-910EEBA7458F}" destId="{08EC7711-612B-2844-81B5-64FFBD47E64A}" srcOrd="11" destOrd="0" presId="urn:microsoft.com/office/officeart/2005/8/layout/default"/>
    <dgm:cxn modelId="{A98A53ED-DB94-4143-9BA0-814CA482CE63}" type="presParOf" srcId="{E6459E2A-EDD3-9B49-BD9D-910EEBA7458F}" destId="{D540F6F5-578F-0549-B776-DDD1A9D5AAA7}" srcOrd="12" destOrd="0" presId="urn:microsoft.com/office/officeart/2005/8/layout/default"/>
    <dgm:cxn modelId="{0BB98DBB-B6B9-5046-A952-8E203359BB14}" type="presParOf" srcId="{E6459E2A-EDD3-9B49-BD9D-910EEBA7458F}" destId="{F870402A-6FD4-1D41-8E4E-E09900EB9DCB}" srcOrd="13" destOrd="0" presId="urn:microsoft.com/office/officeart/2005/8/layout/default"/>
    <dgm:cxn modelId="{8268C6B5-0F63-FE47-8598-6C8F7A1B239D}" type="presParOf" srcId="{E6459E2A-EDD3-9B49-BD9D-910EEBA7458F}" destId="{70088FB7-2C8F-4548-9154-F500716D9D7D}" srcOrd="14" destOrd="0" presId="urn:microsoft.com/office/officeart/2005/8/layout/default"/>
    <dgm:cxn modelId="{F5829366-A389-1945-A0A1-6ECE44868DCB}" type="presParOf" srcId="{E6459E2A-EDD3-9B49-BD9D-910EEBA7458F}" destId="{79011A65-BC04-D842-8AAE-208B74DAD8B3}" srcOrd="15" destOrd="0" presId="urn:microsoft.com/office/officeart/2005/8/layout/default"/>
    <dgm:cxn modelId="{9A027E43-4B37-2440-9750-40904791ED82}" type="presParOf" srcId="{E6459E2A-EDD3-9B49-BD9D-910EEBA7458F}" destId="{8A73874E-B306-824F-8465-4034474FF7DC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46A126-C5D5-46D2-99D5-C4526DDCDAA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CF26FDB-66D8-44A7-93BB-605448B388B4}">
      <dgm:prSet/>
      <dgm:spPr/>
      <dgm:t>
        <a:bodyPr/>
        <a:lstStyle/>
        <a:p>
          <a:r>
            <a:rPr lang="en-US"/>
            <a:t>Who benefits?</a:t>
          </a:r>
        </a:p>
      </dgm:t>
    </dgm:pt>
    <dgm:pt modelId="{9286D11C-8BD7-48E1-82FA-177515AA84F4}" type="parTrans" cxnId="{B6F91667-FB34-40EB-95E7-3CCE4736BFAE}">
      <dgm:prSet/>
      <dgm:spPr/>
      <dgm:t>
        <a:bodyPr/>
        <a:lstStyle/>
        <a:p>
          <a:endParaRPr lang="en-US"/>
        </a:p>
      </dgm:t>
    </dgm:pt>
    <dgm:pt modelId="{576D6A5B-DAFD-4305-8DEA-92134E02CCD5}" type="sibTrans" cxnId="{B6F91667-FB34-40EB-95E7-3CCE4736BFAE}">
      <dgm:prSet/>
      <dgm:spPr/>
      <dgm:t>
        <a:bodyPr/>
        <a:lstStyle/>
        <a:p>
          <a:endParaRPr lang="en-US"/>
        </a:p>
      </dgm:t>
    </dgm:pt>
    <dgm:pt modelId="{0C613E8F-C7BE-43AF-915C-B86C7631DB79}">
      <dgm:prSet/>
      <dgm:spPr/>
      <dgm:t>
        <a:bodyPr/>
        <a:lstStyle/>
        <a:p>
          <a:r>
            <a:rPr lang="en-US"/>
            <a:t>Who is burdened?</a:t>
          </a:r>
        </a:p>
      </dgm:t>
    </dgm:pt>
    <dgm:pt modelId="{8209E4F6-0E5D-48C0-8AC5-A75FA1AC4039}" type="parTrans" cxnId="{9D9702FB-E61D-43F8-B0BA-4CAC801C7EB6}">
      <dgm:prSet/>
      <dgm:spPr/>
      <dgm:t>
        <a:bodyPr/>
        <a:lstStyle/>
        <a:p>
          <a:endParaRPr lang="en-US"/>
        </a:p>
      </dgm:t>
    </dgm:pt>
    <dgm:pt modelId="{60777D70-08E0-4709-846F-BDF6EEB761D8}" type="sibTrans" cxnId="{9D9702FB-E61D-43F8-B0BA-4CAC801C7EB6}">
      <dgm:prSet/>
      <dgm:spPr/>
      <dgm:t>
        <a:bodyPr/>
        <a:lstStyle/>
        <a:p>
          <a:endParaRPr lang="en-US"/>
        </a:p>
      </dgm:t>
    </dgm:pt>
    <dgm:pt modelId="{8AD9AAC9-E9BB-41EA-BD62-7B8E1F4935A6}">
      <dgm:prSet/>
      <dgm:spPr/>
      <dgm:t>
        <a:bodyPr/>
        <a:lstStyle/>
        <a:p>
          <a:r>
            <a:rPr lang="en-US"/>
            <a:t>Who is missing? </a:t>
          </a:r>
        </a:p>
      </dgm:t>
    </dgm:pt>
    <dgm:pt modelId="{55BA2E8D-84D8-45E7-8610-19212EF3510B}" type="parTrans" cxnId="{5D43838D-162E-4707-9955-44D6EF5D0B48}">
      <dgm:prSet/>
      <dgm:spPr/>
      <dgm:t>
        <a:bodyPr/>
        <a:lstStyle/>
        <a:p>
          <a:endParaRPr lang="en-US"/>
        </a:p>
      </dgm:t>
    </dgm:pt>
    <dgm:pt modelId="{D59054AA-F3C7-4986-AF4D-16C5424D89CE}" type="sibTrans" cxnId="{5D43838D-162E-4707-9955-44D6EF5D0B48}">
      <dgm:prSet/>
      <dgm:spPr/>
      <dgm:t>
        <a:bodyPr/>
        <a:lstStyle/>
        <a:p>
          <a:endParaRPr lang="en-US"/>
        </a:p>
      </dgm:t>
    </dgm:pt>
    <dgm:pt modelId="{116701B2-E190-42B2-8B0C-41972E573371}">
      <dgm:prSet/>
      <dgm:spPr/>
      <dgm:t>
        <a:bodyPr/>
        <a:lstStyle/>
        <a:p>
          <a:r>
            <a:rPr lang="en-US"/>
            <a:t>How do we know?</a:t>
          </a:r>
        </a:p>
      </dgm:t>
    </dgm:pt>
    <dgm:pt modelId="{7EE2A450-CF9E-49BC-B00D-EC00A238CD95}" type="parTrans" cxnId="{BB2FFEF0-8B8A-4DF0-9430-E8B0D2729F6C}">
      <dgm:prSet/>
      <dgm:spPr/>
      <dgm:t>
        <a:bodyPr/>
        <a:lstStyle/>
        <a:p>
          <a:endParaRPr lang="en-US"/>
        </a:p>
      </dgm:t>
    </dgm:pt>
    <dgm:pt modelId="{8DD35DEE-58B3-43B8-AA90-CD9FC4167AFC}" type="sibTrans" cxnId="{BB2FFEF0-8B8A-4DF0-9430-E8B0D2729F6C}">
      <dgm:prSet/>
      <dgm:spPr/>
      <dgm:t>
        <a:bodyPr/>
        <a:lstStyle/>
        <a:p>
          <a:endParaRPr lang="en-US"/>
        </a:p>
      </dgm:t>
    </dgm:pt>
    <dgm:pt modelId="{CDB388F3-E0FD-43D5-AD29-37ACD030FDDA}">
      <dgm:prSet/>
      <dgm:spPr/>
      <dgm:t>
        <a:bodyPr/>
        <a:lstStyle/>
        <a:p>
          <a:r>
            <a:rPr lang="en-US"/>
            <a:t>What do we do? </a:t>
          </a:r>
        </a:p>
      </dgm:t>
    </dgm:pt>
    <dgm:pt modelId="{DD672D7F-58F2-4164-8148-0A5A7CF41B81}" type="parTrans" cxnId="{1EF43A37-39ED-492A-B62D-703F4EA0F3E9}">
      <dgm:prSet/>
      <dgm:spPr/>
      <dgm:t>
        <a:bodyPr/>
        <a:lstStyle/>
        <a:p>
          <a:endParaRPr lang="en-US"/>
        </a:p>
      </dgm:t>
    </dgm:pt>
    <dgm:pt modelId="{3A15FDE8-04A8-4E8A-A830-2EA9B09A58E1}" type="sibTrans" cxnId="{1EF43A37-39ED-492A-B62D-703F4EA0F3E9}">
      <dgm:prSet/>
      <dgm:spPr/>
      <dgm:t>
        <a:bodyPr/>
        <a:lstStyle/>
        <a:p>
          <a:endParaRPr lang="en-US"/>
        </a:p>
      </dgm:t>
    </dgm:pt>
    <dgm:pt modelId="{A366C15C-20D1-A148-BB0E-3678A259070C}" type="pres">
      <dgm:prSet presAssocID="{0046A126-C5D5-46D2-99D5-C4526DDCDAAB}" presName="outerComposite" presStyleCnt="0">
        <dgm:presLayoutVars>
          <dgm:chMax val="5"/>
          <dgm:dir/>
          <dgm:resizeHandles val="exact"/>
        </dgm:presLayoutVars>
      </dgm:prSet>
      <dgm:spPr/>
    </dgm:pt>
    <dgm:pt modelId="{C4E2B996-43D2-DD41-9D12-7D04D976DFB5}" type="pres">
      <dgm:prSet presAssocID="{0046A126-C5D5-46D2-99D5-C4526DDCDAAB}" presName="dummyMaxCanvas" presStyleCnt="0">
        <dgm:presLayoutVars/>
      </dgm:prSet>
      <dgm:spPr/>
    </dgm:pt>
    <dgm:pt modelId="{51B8C0AC-A1D5-764B-BDB9-109095E5CD0C}" type="pres">
      <dgm:prSet presAssocID="{0046A126-C5D5-46D2-99D5-C4526DDCDAAB}" presName="FiveNodes_1" presStyleLbl="node1" presStyleIdx="0" presStyleCnt="5">
        <dgm:presLayoutVars>
          <dgm:bulletEnabled val="1"/>
        </dgm:presLayoutVars>
      </dgm:prSet>
      <dgm:spPr/>
    </dgm:pt>
    <dgm:pt modelId="{BC42AF21-6EAC-9649-897E-DF3FA43F6362}" type="pres">
      <dgm:prSet presAssocID="{0046A126-C5D5-46D2-99D5-C4526DDCDAAB}" presName="FiveNodes_2" presStyleLbl="node1" presStyleIdx="1" presStyleCnt="5">
        <dgm:presLayoutVars>
          <dgm:bulletEnabled val="1"/>
        </dgm:presLayoutVars>
      </dgm:prSet>
      <dgm:spPr/>
    </dgm:pt>
    <dgm:pt modelId="{C443B5A0-C0A3-3944-B05E-2D52D5E5ED22}" type="pres">
      <dgm:prSet presAssocID="{0046A126-C5D5-46D2-99D5-C4526DDCDAAB}" presName="FiveNodes_3" presStyleLbl="node1" presStyleIdx="2" presStyleCnt="5">
        <dgm:presLayoutVars>
          <dgm:bulletEnabled val="1"/>
        </dgm:presLayoutVars>
      </dgm:prSet>
      <dgm:spPr/>
    </dgm:pt>
    <dgm:pt modelId="{E5A5246C-73CA-9B40-8B6A-02E6F61D1D67}" type="pres">
      <dgm:prSet presAssocID="{0046A126-C5D5-46D2-99D5-C4526DDCDAAB}" presName="FiveNodes_4" presStyleLbl="node1" presStyleIdx="3" presStyleCnt="5">
        <dgm:presLayoutVars>
          <dgm:bulletEnabled val="1"/>
        </dgm:presLayoutVars>
      </dgm:prSet>
      <dgm:spPr/>
    </dgm:pt>
    <dgm:pt modelId="{23C720B8-CD4D-AA4D-99DA-47F3808D9D04}" type="pres">
      <dgm:prSet presAssocID="{0046A126-C5D5-46D2-99D5-C4526DDCDAAB}" presName="FiveNodes_5" presStyleLbl="node1" presStyleIdx="4" presStyleCnt="5">
        <dgm:presLayoutVars>
          <dgm:bulletEnabled val="1"/>
        </dgm:presLayoutVars>
      </dgm:prSet>
      <dgm:spPr/>
    </dgm:pt>
    <dgm:pt modelId="{37B90FE8-1012-8C49-91CA-4ABABFF8A2D3}" type="pres">
      <dgm:prSet presAssocID="{0046A126-C5D5-46D2-99D5-C4526DDCDAAB}" presName="FiveConn_1-2" presStyleLbl="fgAccFollowNode1" presStyleIdx="0" presStyleCnt="4">
        <dgm:presLayoutVars>
          <dgm:bulletEnabled val="1"/>
        </dgm:presLayoutVars>
      </dgm:prSet>
      <dgm:spPr/>
    </dgm:pt>
    <dgm:pt modelId="{1CBEE5D8-0929-D04D-9EE5-A12BA33E40BA}" type="pres">
      <dgm:prSet presAssocID="{0046A126-C5D5-46D2-99D5-C4526DDCDAAB}" presName="FiveConn_2-3" presStyleLbl="fgAccFollowNode1" presStyleIdx="1" presStyleCnt="4">
        <dgm:presLayoutVars>
          <dgm:bulletEnabled val="1"/>
        </dgm:presLayoutVars>
      </dgm:prSet>
      <dgm:spPr/>
    </dgm:pt>
    <dgm:pt modelId="{8E02D0E5-D951-A24A-85A3-0FC8637CA47B}" type="pres">
      <dgm:prSet presAssocID="{0046A126-C5D5-46D2-99D5-C4526DDCDAAB}" presName="FiveConn_3-4" presStyleLbl="fgAccFollowNode1" presStyleIdx="2" presStyleCnt="4">
        <dgm:presLayoutVars>
          <dgm:bulletEnabled val="1"/>
        </dgm:presLayoutVars>
      </dgm:prSet>
      <dgm:spPr/>
    </dgm:pt>
    <dgm:pt modelId="{4FC549AD-6311-4D44-AA15-FE62D96B6AE7}" type="pres">
      <dgm:prSet presAssocID="{0046A126-C5D5-46D2-99D5-C4526DDCDAAB}" presName="FiveConn_4-5" presStyleLbl="fgAccFollowNode1" presStyleIdx="3" presStyleCnt="4">
        <dgm:presLayoutVars>
          <dgm:bulletEnabled val="1"/>
        </dgm:presLayoutVars>
      </dgm:prSet>
      <dgm:spPr/>
    </dgm:pt>
    <dgm:pt modelId="{072AE782-7BF7-AE4D-AA9C-DE1E7CA50BDE}" type="pres">
      <dgm:prSet presAssocID="{0046A126-C5D5-46D2-99D5-C4526DDCDAAB}" presName="FiveNodes_1_text" presStyleLbl="node1" presStyleIdx="4" presStyleCnt="5">
        <dgm:presLayoutVars>
          <dgm:bulletEnabled val="1"/>
        </dgm:presLayoutVars>
      </dgm:prSet>
      <dgm:spPr/>
    </dgm:pt>
    <dgm:pt modelId="{F21D8109-7137-134D-BE9C-C733D7E9F264}" type="pres">
      <dgm:prSet presAssocID="{0046A126-C5D5-46D2-99D5-C4526DDCDAAB}" presName="FiveNodes_2_text" presStyleLbl="node1" presStyleIdx="4" presStyleCnt="5">
        <dgm:presLayoutVars>
          <dgm:bulletEnabled val="1"/>
        </dgm:presLayoutVars>
      </dgm:prSet>
      <dgm:spPr/>
    </dgm:pt>
    <dgm:pt modelId="{FB833D4D-EC1D-714B-8087-7BD807019E43}" type="pres">
      <dgm:prSet presAssocID="{0046A126-C5D5-46D2-99D5-C4526DDCDAAB}" presName="FiveNodes_3_text" presStyleLbl="node1" presStyleIdx="4" presStyleCnt="5">
        <dgm:presLayoutVars>
          <dgm:bulletEnabled val="1"/>
        </dgm:presLayoutVars>
      </dgm:prSet>
      <dgm:spPr/>
    </dgm:pt>
    <dgm:pt modelId="{454A925C-2195-3246-8999-B7B4C8035C19}" type="pres">
      <dgm:prSet presAssocID="{0046A126-C5D5-46D2-99D5-C4526DDCDAAB}" presName="FiveNodes_4_text" presStyleLbl="node1" presStyleIdx="4" presStyleCnt="5">
        <dgm:presLayoutVars>
          <dgm:bulletEnabled val="1"/>
        </dgm:presLayoutVars>
      </dgm:prSet>
      <dgm:spPr/>
    </dgm:pt>
    <dgm:pt modelId="{A881C917-F9EE-9941-ABFB-E5CDC08758AF}" type="pres">
      <dgm:prSet presAssocID="{0046A126-C5D5-46D2-99D5-C4526DDCDAAB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5DE0700-8EF8-1B45-BC96-F49AE2A51A13}" type="presOf" srcId="{116701B2-E190-42B2-8B0C-41972E573371}" destId="{454A925C-2195-3246-8999-B7B4C8035C19}" srcOrd="1" destOrd="0" presId="urn:microsoft.com/office/officeart/2005/8/layout/vProcess5"/>
    <dgm:cxn modelId="{1EF43A37-39ED-492A-B62D-703F4EA0F3E9}" srcId="{0046A126-C5D5-46D2-99D5-C4526DDCDAAB}" destId="{CDB388F3-E0FD-43D5-AD29-37ACD030FDDA}" srcOrd="4" destOrd="0" parTransId="{DD672D7F-58F2-4164-8148-0A5A7CF41B81}" sibTransId="{3A15FDE8-04A8-4E8A-A830-2EA9B09A58E1}"/>
    <dgm:cxn modelId="{B6F91667-FB34-40EB-95E7-3CCE4736BFAE}" srcId="{0046A126-C5D5-46D2-99D5-C4526DDCDAAB}" destId="{2CF26FDB-66D8-44A7-93BB-605448B388B4}" srcOrd="0" destOrd="0" parTransId="{9286D11C-8BD7-48E1-82FA-177515AA84F4}" sibTransId="{576D6A5B-DAFD-4305-8DEA-92134E02CCD5}"/>
    <dgm:cxn modelId="{8F29E970-4716-E84D-9F30-B3B747737914}" type="presOf" srcId="{0C613E8F-C7BE-43AF-915C-B86C7631DB79}" destId="{BC42AF21-6EAC-9649-897E-DF3FA43F6362}" srcOrd="0" destOrd="0" presId="urn:microsoft.com/office/officeart/2005/8/layout/vProcess5"/>
    <dgm:cxn modelId="{3FE60B52-6E39-ED4E-8E59-517E56E14730}" type="presOf" srcId="{2CF26FDB-66D8-44A7-93BB-605448B388B4}" destId="{51B8C0AC-A1D5-764B-BDB9-109095E5CD0C}" srcOrd="0" destOrd="0" presId="urn:microsoft.com/office/officeart/2005/8/layout/vProcess5"/>
    <dgm:cxn modelId="{70E1FE7B-C353-0F40-B90F-16BCCE83A806}" type="presOf" srcId="{0046A126-C5D5-46D2-99D5-C4526DDCDAAB}" destId="{A366C15C-20D1-A148-BB0E-3678A259070C}" srcOrd="0" destOrd="0" presId="urn:microsoft.com/office/officeart/2005/8/layout/vProcess5"/>
    <dgm:cxn modelId="{21D0207E-ACC7-794B-B7BE-2EF2EEE97FC0}" type="presOf" srcId="{CDB388F3-E0FD-43D5-AD29-37ACD030FDDA}" destId="{23C720B8-CD4D-AA4D-99DA-47F3808D9D04}" srcOrd="0" destOrd="0" presId="urn:microsoft.com/office/officeart/2005/8/layout/vProcess5"/>
    <dgm:cxn modelId="{5D43838D-162E-4707-9955-44D6EF5D0B48}" srcId="{0046A126-C5D5-46D2-99D5-C4526DDCDAAB}" destId="{8AD9AAC9-E9BB-41EA-BD62-7B8E1F4935A6}" srcOrd="2" destOrd="0" parTransId="{55BA2E8D-84D8-45E7-8610-19212EF3510B}" sibTransId="{D59054AA-F3C7-4986-AF4D-16C5424D89CE}"/>
    <dgm:cxn modelId="{F00B17A5-3042-C445-B956-B3FE411C0EE7}" type="presOf" srcId="{8AD9AAC9-E9BB-41EA-BD62-7B8E1F4935A6}" destId="{FB833D4D-EC1D-714B-8087-7BD807019E43}" srcOrd="1" destOrd="0" presId="urn:microsoft.com/office/officeart/2005/8/layout/vProcess5"/>
    <dgm:cxn modelId="{E56E61A8-3F5B-9C4E-B980-259305594ACE}" type="presOf" srcId="{0C613E8F-C7BE-43AF-915C-B86C7631DB79}" destId="{F21D8109-7137-134D-BE9C-C733D7E9F264}" srcOrd="1" destOrd="0" presId="urn:microsoft.com/office/officeart/2005/8/layout/vProcess5"/>
    <dgm:cxn modelId="{F3934CBA-F10A-A946-A212-8BC619514D35}" type="presOf" srcId="{8AD9AAC9-E9BB-41EA-BD62-7B8E1F4935A6}" destId="{C443B5A0-C0A3-3944-B05E-2D52D5E5ED22}" srcOrd="0" destOrd="0" presId="urn:microsoft.com/office/officeart/2005/8/layout/vProcess5"/>
    <dgm:cxn modelId="{992123C6-629F-4746-92C1-590BEA0108B2}" type="presOf" srcId="{D59054AA-F3C7-4986-AF4D-16C5424D89CE}" destId="{8E02D0E5-D951-A24A-85A3-0FC8637CA47B}" srcOrd="0" destOrd="0" presId="urn:microsoft.com/office/officeart/2005/8/layout/vProcess5"/>
    <dgm:cxn modelId="{84DBFFCD-8168-5A49-85BA-1682D881BEBB}" type="presOf" srcId="{60777D70-08E0-4709-846F-BDF6EEB761D8}" destId="{1CBEE5D8-0929-D04D-9EE5-A12BA33E40BA}" srcOrd="0" destOrd="0" presId="urn:microsoft.com/office/officeart/2005/8/layout/vProcess5"/>
    <dgm:cxn modelId="{A26D61D3-CF19-6943-84C6-0BB4FF3E32D1}" type="presOf" srcId="{576D6A5B-DAFD-4305-8DEA-92134E02CCD5}" destId="{37B90FE8-1012-8C49-91CA-4ABABFF8A2D3}" srcOrd="0" destOrd="0" presId="urn:microsoft.com/office/officeart/2005/8/layout/vProcess5"/>
    <dgm:cxn modelId="{3407F9DF-9BEC-9A4E-9115-8C39507770C9}" type="presOf" srcId="{116701B2-E190-42B2-8B0C-41972E573371}" destId="{E5A5246C-73CA-9B40-8B6A-02E6F61D1D67}" srcOrd="0" destOrd="0" presId="urn:microsoft.com/office/officeart/2005/8/layout/vProcess5"/>
    <dgm:cxn modelId="{AC2D7CEA-1230-984B-846E-4ACA8DA91596}" type="presOf" srcId="{8DD35DEE-58B3-43B8-AA90-CD9FC4167AFC}" destId="{4FC549AD-6311-4D44-AA15-FE62D96B6AE7}" srcOrd="0" destOrd="0" presId="urn:microsoft.com/office/officeart/2005/8/layout/vProcess5"/>
    <dgm:cxn modelId="{83A125EE-1677-A24B-AACA-7EA9FBE1569A}" type="presOf" srcId="{CDB388F3-E0FD-43D5-AD29-37ACD030FDDA}" destId="{A881C917-F9EE-9941-ABFB-E5CDC08758AF}" srcOrd="1" destOrd="0" presId="urn:microsoft.com/office/officeart/2005/8/layout/vProcess5"/>
    <dgm:cxn modelId="{BB2FFEF0-8B8A-4DF0-9430-E8B0D2729F6C}" srcId="{0046A126-C5D5-46D2-99D5-C4526DDCDAAB}" destId="{116701B2-E190-42B2-8B0C-41972E573371}" srcOrd="3" destOrd="0" parTransId="{7EE2A450-CF9E-49BC-B00D-EC00A238CD95}" sibTransId="{8DD35DEE-58B3-43B8-AA90-CD9FC4167AFC}"/>
    <dgm:cxn modelId="{9D9702FB-E61D-43F8-B0BA-4CAC801C7EB6}" srcId="{0046A126-C5D5-46D2-99D5-C4526DDCDAAB}" destId="{0C613E8F-C7BE-43AF-915C-B86C7631DB79}" srcOrd="1" destOrd="0" parTransId="{8209E4F6-0E5D-48C0-8AC5-A75FA1AC4039}" sibTransId="{60777D70-08E0-4709-846F-BDF6EEB761D8}"/>
    <dgm:cxn modelId="{670994FE-05E9-B245-9F47-6257E823B684}" type="presOf" srcId="{2CF26FDB-66D8-44A7-93BB-605448B388B4}" destId="{072AE782-7BF7-AE4D-AA9C-DE1E7CA50BDE}" srcOrd="1" destOrd="0" presId="urn:microsoft.com/office/officeart/2005/8/layout/vProcess5"/>
    <dgm:cxn modelId="{930E21C8-043F-7E46-BC14-30BBBF36FDE1}" type="presParOf" srcId="{A366C15C-20D1-A148-BB0E-3678A259070C}" destId="{C4E2B996-43D2-DD41-9D12-7D04D976DFB5}" srcOrd="0" destOrd="0" presId="urn:microsoft.com/office/officeart/2005/8/layout/vProcess5"/>
    <dgm:cxn modelId="{0CCAE0D2-397E-0F44-850E-5A7EDD8E451A}" type="presParOf" srcId="{A366C15C-20D1-A148-BB0E-3678A259070C}" destId="{51B8C0AC-A1D5-764B-BDB9-109095E5CD0C}" srcOrd="1" destOrd="0" presId="urn:microsoft.com/office/officeart/2005/8/layout/vProcess5"/>
    <dgm:cxn modelId="{D8F40595-DDB7-6443-B44B-906087C4CA41}" type="presParOf" srcId="{A366C15C-20D1-A148-BB0E-3678A259070C}" destId="{BC42AF21-6EAC-9649-897E-DF3FA43F6362}" srcOrd="2" destOrd="0" presId="urn:microsoft.com/office/officeart/2005/8/layout/vProcess5"/>
    <dgm:cxn modelId="{EE7DA971-75F0-B045-BB5C-1B2FFEAC7C6F}" type="presParOf" srcId="{A366C15C-20D1-A148-BB0E-3678A259070C}" destId="{C443B5A0-C0A3-3944-B05E-2D52D5E5ED22}" srcOrd="3" destOrd="0" presId="urn:microsoft.com/office/officeart/2005/8/layout/vProcess5"/>
    <dgm:cxn modelId="{35FAC094-9885-B74B-A67E-6161C6B035FC}" type="presParOf" srcId="{A366C15C-20D1-A148-BB0E-3678A259070C}" destId="{E5A5246C-73CA-9B40-8B6A-02E6F61D1D67}" srcOrd="4" destOrd="0" presId="urn:microsoft.com/office/officeart/2005/8/layout/vProcess5"/>
    <dgm:cxn modelId="{D0905D8F-1D8A-EA46-A0F3-B9F5CCC8E041}" type="presParOf" srcId="{A366C15C-20D1-A148-BB0E-3678A259070C}" destId="{23C720B8-CD4D-AA4D-99DA-47F3808D9D04}" srcOrd="5" destOrd="0" presId="urn:microsoft.com/office/officeart/2005/8/layout/vProcess5"/>
    <dgm:cxn modelId="{18C3831E-E288-644E-9076-7D04387292EB}" type="presParOf" srcId="{A366C15C-20D1-A148-BB0E-3678A259070C}" destId="{37B90FE8-1012-8C49-91CA-4ABABFF8A2D3}" srcOrd="6" destOrd="0" presId="urn:microsoft.com/office/officeart/2005/8/layout/vProcess5"/>
    <dgm:cxn modelId="{589CE8C3-70F9-4343-9C8C-727750740ABB}" type="presParOf" srcId="{A366C15C-20D1-A148-BB0E-3678A259070C}" destId="{1CBEE5D8-0929-D04D-9EE5-A12BA33E40BA}" srcOrd="7" destOrd="0" presId="urn:microsoft.com/office/officeart/2005/8/layout/vProcess5"/>
    <dgm:cxn modelId="{E53F9C20-10BD-EA46-9AF6-D042C479DE6D}" type="presParOf" srcId="{A366C15C-20D1-A148-BB0E-3678A259070C}" destId="{8E02D0E5-D951-A24A-85A3-0FC8637CA47B}" srcOrd="8" destOrd="0" presId="urn:microsoft.com/office/officeart/2005/8/layout/vProcess5"/>
    <dgm:cxn modelId="{73665551-D719-8A44-B0D9-24ADDB79CED2}" type="presParOf" srcId="{A366C15C-20D1-A148-BB0E-3678A259070C}" destId="{4FC549AD-6311-4D44-AA15-FE62D96B6AE7}" srcOrd="9" destOrd="0" presId="urn:microsoft.com/office/officeart/2005/8/layout/vProcess5"/>
    <dgm:cxn modelId="{D976EBBC-66F7-F348-AEFA-DB6A80820BC4}" type="presParOf" srcId="{A366C15C-20D1-A148-BB0E-3678A259070C}" destId="{072AE782-7BF7-AE4D-AA9C-DE1E7CA50BDE}" srcOrd="10" destOrd="0" presId="urn:microsoft.com/office/officeart/2005/8/layout/vProcess5"/>
    <dgm:cxn modelId="{605AF388-26D0-E244-8FC0-D31F7B9AADC9}" type="presParOf" srcId="{A366C15C-20D1-A148-BB0E-3678A259070C}" destId="{F21D8109-7137-134D-BE9C-C733D7E9F264}" srcOrd="11" destOrd="0" presId="urn:microsoft.com/office/officeart/2005/8/layout/vProcess5"/>
    <dgm:cxn modelId="{57300F02-D2D4-F24E-BADF-BA6973981606}" type="presParOf" srcId="{A366C15C-20D1-A148-BB0E-3678A259070C}" destId="{FB833D4D-EC1D-714B-8087-7BD807019E43}" srcOrd="12" destOrd="0" presId="urn:microsoft.com/office/officeart/2005/8/layout/vProcess5"/>
    <dgm:cxn modelId="{C31AC5F6-7911-3B40-8D39-CF13EA25CA75}" type="presParOf" srcId="{A366C15C-20D1-A148-BB0E-3678A259070C}" destId="{454A925C-2195-3246-8999-B7B4C8035C19}" srcOrd="13" destOrd="0" presId="urn:microsoft.com/office/officeart/2005/8/layout/vProcess5"/>
    <dgm:cxn modelId="{9B02F872-37A5-1444-92EB-85A86B99023A}" type="presParOf" srcId="{A366C15C-20D1-A148-BB0E-3678A259070C}" destId="{A881C917-F9EE-9941-ABFB-E5CDC08758A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476C3-4677-ED45-BB53-7314CEE94479}">
      <dsp:nvSpPr>
        <dsp:cNvPr id="0" name=""/>
        <dsp:cNvSpPr/>
      </dsp:nvSpPr>
      <dsp:spPr>
        <a:xfrm>
          <a:off x="926252" y="1727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Listen deeply - to others, to yourself</a:t>
          </a:r>
        </a:p>
      </dsp:txBody>
      <dsp:txXfrm>
        <a:off x="926252" y="1727"/>
        <a:ext cx="1891098" cy="1134659"/>
      </dsp:txXfrm>
    </dsp:sp>
    <dsp:sp modelId="{734D477A-794E-A348-8C6F-772F4E9990E4}">
      <dsp:nvSpPr>
        <dsp:cNvPr id="0" name=""/>
        <dsp:cNvSpPr/>
      </dsp:nvSpPr>
      <dsp:spPr>
        <a:xfrm>
          <a:off x="3006460" y="1727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We don’t have to agree</a:t>
          </a:r>
        </a:p>
      </dsp:txBody>
      <dsp:txXfrm>
        <a:off x="3006460" y="1727"/>
        <a:ext cx="1891098" cy="1134659"/>
      </dsp:txXfrm>
    </dsp:sp>
    <dsp:sp modelId="{C42E9BE1-9CB3-A04F-9DE7-69FF3ED5DD01}">
      <dsp:nvSpPr>
        <dsp:cNvPr id="0" name=""/>
        <dsp:cNvSpPr/>
      </dsp:nvSpPr>
      <dsp:spPr>
        <a:xfrm>
          <a:off x="5086669" y="1727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Accept discomfort</a:t>
          </a:r>
        </a:p>
      </dsp:txBody>
      <dsp:txXfrm>
        <a:off x="5086669" y="1727"/>
        <a:ext cx="1891098" cy="1134659"/>
      </dsp:txXfrm>
    </dsp:sp>
    <dsp:sp modelId="{22BEF834-B192-944D-A8CF-BF6DA24900D4}">
      <dsp:nvSpPr>
        <dsp:cNvPr id="0" name=""/>
        <dsp:cNvSpPr/>
      </dsp:nvSpPr>
      <dsp:spPr>
        <a:xfrm>
          <a:off x="926252" y="1325496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Expect and accept lack of closure</a:t>
          </a:r>
        </a:p>
      </dsp:txBody>
      <dsp:txXfrm>
        <a:off x="926252" y="1325496"/>
        <a:ext cx="1891098" cy="1134659"/>
      </dsp:txXfrm>
    </dsp:sp>
    <dsp:sp modelId="{6116F94A-E2F1-374A-9B28-A84E5AD6C8C2}">
      <dsp:nvSpPr>
        <dsp:cNvPr id="0" name=""/>
        <dsp:cNvSpPr/>
      </dsp:nvSpPr>
      <dsp:spPr>
        <a:xfrm>
          <a:off x="3006460" y="1325496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Equity of Airtime; 3 before me - let three more people speak before you speak again</a:t>
          </a:r>
        </a:p>
      </dsp:txBody>
      <dsp:txXfrm>
        <a:off x="3006460" y="1325496"/>
        <a:ext cx="1891098" cy="1134659"/>
      </dsp:txXfrm>
    </dsp:sp>
    <dsp:sp modelId="{AB04040F-3B00-304E-BD4E-A07B7EF6D326}">
      <dsp:nvSpPr>
        <dsp:cNvPr id="0" name=""/>
        <dsp:cNvSpPr/>
      </dsp:nvSpPr>
      <dsp:spPr>
        <a:xfrm>
          <a:off x="5086669" y="1325496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Both/And - not binary; Complexity; Not either/or. </a:t>
          </a:r>
        </a:p>
      </dsp:txBody>
      <dsp:txXfrm>
        <a:off x="5086669" y="1325496"/>
        <a:ext cx="1891098" cy="1134659"/>
      </dsp:txXfrm>
    </dsp:sp>
    <dsp:sp modelId="{D540F6F5-578F-0549-B776-DDD1A9D5AAA7}">
      <dsp:nvSpPr>
        <dsp:cNvPr id="0" name=""/>
        <dsp:cNvSpPr/>
      </dsp:nvSpPr>
      <dsp:spPr>
        <a:xfrm>
          <a:off x="926252" y="2649265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Use I language; Speak for yourself/own experience</a:t>
          </a:r>
        </a:p>
      </dsp:txBody>
      <dsp:txXfrm>
        <a:off x="926252" y="2649265"/>
        <a:ext cx="1891098" cy="1134659"/>
      </dsp:txXfrm>
    </dsp:sp>
    <dsp:sp modelId="{70088FB7-2C8F-4548-9154-F500716D9D7D}">
      <dsp:nvSpPr>
        <dsp:cNvPr id="0" name=""/>
        <dsp:cNvSpPr/>
      </dsp:nvSpPr>
      <dsp:spPr>
        <a:xfrm>
          <a:off x="3006460" y="2649265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Lean into curiosity</a:t>
          </a:r>
        </a:p>
      </dsp:txBody>
      <dsp:txXfrm>
        <a:off x="3006460" y="2649265"/>
        <a:ext cx="1891098" cy="1134659"/>
      </dsp:txXfrm>
    </dsp:sp>
    <dsp:sp modelId="{8A73874E-B306-824F-8465-4034474FF7DC}">
      <dsp:nvSpPr>
        <dsp:cNvPr id="0" name=""/>
        <dsp:cNvSpPr/>
      </dsp:nvSpPr>
      <dsp:spPr>
        <a:xfrm>
          <a:off x="5086669" y="2649265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Remember to breathe</a:t>
          </a:r>
        </a:p>
      </dsp:txBody>
      <dsp:txXfrm>
        <a:off x="5086669" y="2649265"/>
        <a:ext cx="1891098" cy="1134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8C0AC-A1D5-764B-BDB9-109095E5CD0C}">
      <dsp:nvSpPr>
        <dsp:cNvPr id="0" name=""/>
        <dsp:cNvSpPr/>
      </dsp:nvSpPr>
      <dsp:spPr>
        <a:xfrm>
          <a:off x="0" y="0"/>
          <a:ext cx="6020768" cy="636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Who benefits?</a:t>
          </a:r>
        </a:p>
      </dsp:txBody>
      <dsp:txXfrm>
        <a:off x="18637" y="18637"/>
        <a:ext cx="5259686" cy="599040"/>
      </dsp:txXfrm>
    </dsp:sp>
    <dsp:sp modelId="{BC42AF21-6EAC-9649-897E-DF3FA43F6362}">
      <dsp:nvSpPr>
        <dsp:cNvPr id="0" name=""/>
        <dsp:cNvSpPr/>
      </dsp:nvSpPr>
      <dsp:spPr>
        <a:xfrm>
          <a:off x="449602" y="724692"/>
          <a:ext cx="6020768" cy="636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Who is burdened?</a:t>
          </a:r>
        </a:p>
      </dsp:txBody>
      <dsp:txXfrm>
        <a:off x="468239" y="743329"/>
        <a:ext cx="5120287" cy="599040"/>
      </dsp:txXfrm>
    </dsp:sp>
    <dsp:sp modelId="{C443B5A0-C0A3-3944-B05E-2D52D5E5ED22}">
      <dsp:nvSpPr>
        <dsp:cNvPr id="0" name=""/>
        <dsp:cNvSpPr/>
      </dsp:nvSpPr>
      <dsp:spPr>
        <a:xfrm>
          <a:off x="899205" y="1449384"/>
          <a:ext cx="6020768" cy="636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Who is missing? </a:t>
          </a:r>
        </a:p>
      </dsp:txBody>
      <dsp:txXfrm>
        <a:off x="917842" y="1468021"/>
        <a:ext cx="5120287" cy="599040"/>
      </dsp:txXfrm>
    </dsp:sp>
    <dsp:sp modelId="{E5A5246C-73CA-9B40-8B6A-02E6F61D1D67}">
      <dsp:nvSpPr>
        <dsp:cNvPr id="0" name=""/>
        <dsp:cNvSpPr/>
      </dsp:nvSpPr>
      <dsp:spPr>
        <a:xfrm>
          <a:off x="1348808" y="2174076"/>
          <a:ext cx="6020768" cy="636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How do we know?</a:t>
          </a:r>
        </a:p>
      </dsp:txBody>
      <dsp:txXfrm>
        <a:off x="1367445" y="2192713"/>
        <a:ext cx="5120287" cy="599040"/>
      </dsp:txXfrm>
    </dsp:sp>
    <dsp:sp modelId="{23C720B8-CD4D-AA4D-99DA-47F3808D9D04}">
      <dsp:nvSpPr>
        <dsp:cNvPr id="0" name=""/>
        <dsp:cNvSpPr/>
      </dsp:nvSpPr>
      <dsp:spPr>
        <a:xfrm>
          <a:off x="1798411" y="2898768"/>
          <a:ext cx="6020768" cy="636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What do we do? </a:t>
          </a:r>
        </a:p>
      </dsp:txBody>
      <dsp:txXfrm>
        <a:off x="1817048" y="2917405"/>
        <a:ext cx="5120287" cy="599040"/>
      </dsp:txXfrm>
    </dsp:sp>
    <dsp:sp modelId="{37B90FE8-1012-8C49-91CA-4ABABFF8A2D3}">
      <dsp:nvSpPr>
        <dsp:cNvPr id="0" name=""/>
        <dsp:cNvSpPr/>
      </dsp:nvSpPr>
      <dsp:spPr>
        <a:xfrm>
          <a:off x="5607163" y="464863"/>
          <a:ext cx="413604" cy="41360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700224" y="464863"/>
        <a:ext cx="227482" cy="311237"/>
      </dsp:txXfrm>
    </dsp:sp>
    <dsp:sp modelId="{1CBEE5D8-0929-D04D-9EE5-A12BA33E40BA}">
      <dsp:nvSpPr>
        <dsp:cNvPr id="0" name=""/>
        <dsp:cNvSpPr/>
      </dsp:nvSpPr>
      <dsp:spPr>
        <a:xfrm>
          <a:off x="6056766" y="1189555"/>
          <a:ext cx="413604" cy="41360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6149827" y="1189555"/>
        <a:ext cx="227482" cy="311237"/>
      </dsp:txXfrm>
    </dsp:sp>
    <dsp:sp modelId="{8E02D0E5-D951-A24A-85A3-0FC8637CA47B}">
      <dsp:nvSpPr>
        <dsp:cNvPr id="0" name=""/>
        <dsp:cNvSpPr/>
      </dsp:nvSpPr>
      <dsp:spPr>
        <a:xfrm>
          <a:off x="6506369" y="1903642"/>
          <a:ext cx="413604" cy="41360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6599430" y="1903642"/>
        <a:ext cx="227482" cy="311237"/>
      </dsp:txXfrm>
    </dsp:sp>
    <dsp:sp modelId="{4FC549AD-6311-4D44-AA15-FE62D96B6AE7}">
      <dsp:nvSpPr>
        <dsp:cNvPr id="0" name=""/>
        <dsp:cNvSpPr/>
      </dsp:nvSpPr>
      <dsp:spPr>
        <a:xfrm>
          <a:off x="6955972" y="2635404"/>
          <a:ext cx="413604" cy="41360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049033" y="2635404"/>
        <a:ext cx="227482" cy="311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5D6B2-587E-5F4C-9872-6B445BDFF52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E9C7D-C8E6-8D44-B14A-2209929D9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8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0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47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06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63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46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84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82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8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7B865-1145-D345-A9F5-3FF60B12A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580040-0315-2B4E-B47B-AD7F0283C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875EE-EC6A-7B45-98F7-42D8E86F2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DAACF-6244-5749-8A4D-8CD8DD5E9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57097-852F-EC4C-A49C-8BD52E3E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1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9A085-F117-5646-AD34-23C85B1C2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D3029F-6D68-AD42-A5F3-814268B02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F2E54-40D2-5641-95DD-D035EE289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DFAEB-3AC4-BC4B-BC8C-D7D92D0B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96882-11C9-AC41-ACC0-16BC09D41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8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C6AF17-91FC-DA47-A02B-05E400E69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FD1950-AFBD-B842-8E00-3F1C63760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CF3DD-E3C6-9546-9DE2-4532CD0BA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0135C-669C-2344-AC3F-7F9AF117C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6E684-C507-044A-99A3-E7593FA8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E82BE-6D6E-184A-8064-7A6F5E5EB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88093-F600-6241-BCF0-39A81E683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414A6-7D03-9B4A-A209-00C79F620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20884-70B5-4446-9C17-0526CF52A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52948-809D-9047-A1E5-641BD094E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3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A7A4D-8740-2840-A93A-CBA738E37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C3D6F-ED99-8342-A7A4-D6B30AD23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6EC3B-56A5-D44D-AA7E-02D154CE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E4646-9EF7-6046-BC88-83CAADFC4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AB42-0691-6347-85F4-C0D46ED2F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ED1A-6438-1A4E-8409-1816207C9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DD9D8-105C-4941-8585-CAF964E80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F8A295-940A-5E46-BC32-2A54B4CD1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F8F87-AC79-7448-9B0A-CBA66AD0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DC67E-F5D4-C649-A972-6317CF71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8529E-E7C4-0B43-A010-69AE3DC6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6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8523D-32C1-E54D-A3C8-9F27A3DB8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286D6-E720-104D-923E-E0941F764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06438E-B3C3-B846-AF07-8649FB538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8C08A9-B7A1-434E-87B7-2E1702D6D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66EA7-C15B-7244-A5AA-C5AB13D1DC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1149F5-12F0-9042-867D-7E673068D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306473-E992-7547-8E01-033D4A994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07C8B9-E395-8542-861F-89341BA06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B38E5-07DC-4548-9839-EE7C4B3E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E3F06-3D33-6F48-AD11-F8905C9AC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4804-3E44-0942-8E2B-8796B79F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26FD0-B6D0-1349-8269-C14E80F0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2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766DFA-3100-1449-AE0D-F73A97DEF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12B750-6AE5-F54B-AF6E-210EB4582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DFAFD-E066-274F-B75A-297F0590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7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138DD-AC59-314D-A167-F3F09DA0E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5B8E3-1E08-6A46-A0A4-7F5D55CC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8BACA-ED48-D24B-8F52-2955FD7BF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4F712-D4CD-FE4F-BE06-63C22693E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A5165-D954-984D-A562-16E87C63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08E21-F365-424E-8BEF-77D55E820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3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C0702-8682-9F43-A930-C175E1AA9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70BA73-0043-2144-8D8A-398442998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B32A7-538D-FE47-BD79-49848906E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EE182-B39B-664D-833C-54FE7260F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EDDD9-7A26-D447-BE2F-202125A31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E6389-E951-C147-A0CE-42B4C6B28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1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3D6078-F12B-1B4A-9E4A-44E7E179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5DED1-356D-DB49-A95E-62CA508DA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DEA4B-28D9-DF4A-B333-130CB770F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FDBA3-C218-1242-8C38-BA9ACDBBDC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F0DF5-BD5A-7642-A503-43209FEDE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3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0ED7A9D-977E-E54A-8859-1DC4C3869F5D}"/>
              </a:ext>
            </a:extLst>
          </p:cNvPr>
          <p:cNvSpPr txBox="1"/>
          <p:nvPr/>
        </p:nvSpPr>
        <p:spPr>
          <a:xfrm>
            <a:off x="6271264" y="1995269"/>
            <a:ext cx="4602430" cy="130743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Dialogues on Race and Equity (DRE)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7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6163" r="6940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70F1403-BECC-8243-954E-54193A86CB7F}"/>
              </a:ext>
            </a:extLst>
          </p:cNvPr>
          <p:cNvSpPr txBox="1"/>
          <p:nvPr/>
        </p:nvSpPr>
        <p:spPr>
          <a:xfrm>
            <a:off x="6271264" y="3972357"/>
            <a:ext cx="534785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DRE in Our Neighborhoods:</a:t>
            </a:r>
          </a:p>
          <a:p>
            <a:pPr algn="ctr"/>
            <a:r>
              <a:rPr lang="en-US" sz="3200" b="1" dirty="0"/>
              <a:t>A Discussion on Equity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31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572493" y="238539"/>
            <a:ext cx="11018520" cy="1434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>
                <a:latin typeface="+mj-lt"/>
                <a:ea typeface="+mj-ea"/>
                <a:cs typeface="+mj-cs"/>
              </a:rPr>
              <a:t>What can you do? </a:t>
            </a:r>
          </a:p>
        </p:txBody>
      </p:sp>
      <p:sp>
        <p:nvSpPr>
          <p:cNvPr id="5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99ADB8-E445-2A4D-BFA6-7ADA072BE0E4}"/>
              </a:ext>
            </a:extLst>
          </p:cNvPr>
          <p:cNvSpPr txBox="1"/>
          <p:nvPr/>
        </p:nvSpPr>
        <p:spPr>
          <a:xfrm>
            <a:off x="572493" y="2071316"/>
            <a:ext cx="6713552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What is your circle of influence? 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Do you lead a company? 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Do you coach a team? 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Do you belong to a civic organization? 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Are you part of a community of faith? 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What is your superpower?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0" r="228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519739" y="454403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atin typeface="+mj-lt"/>
                <a:ea typeface="+mj-ea"/>
                <a:cs typeface="+mj-cs"/>
              </a:rPr>
              <a:t>Conversation Guidelines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BA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A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61" r="-8" b="-8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graphicFrame>
        <p:nvGraphicFramePr>
          <p:cNvPr id="47" name="TextBox 19">
            <a:extLst>
              <a:ext uri="{FF2B5EF4-FFF2-40B4-BE49-F238E27FC236}">
                <a16:creationId xmlns:a16="http://schemas.microsoft.com/office/drawing/2014/main" id="{85C2066E-DD49-4BFB-AA39-1D49C4B50D0B}"/>
              </a:ext>
            </a:extLst>
          </p:cNvPr>
          <p:cNvGraphicFramePr/>
          <p:nvPr/>
        </p:nvGraphicFramePr>
        <p:xfrm>
          <a:off x="796636" y="1438209"/>
          <a:ext cx="7904020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3681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46708FAB-3898-47A9-B05A-AB9ECBD9E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1136398" y="457201"/>
            <a:ext cx="10117810" cy="11504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u="sng" dirty="0">
                <a:latin typeface="+mj-lt"/>
                <a:ea typeface="+mj-ea"/>
                <a:cs typeface="+mj-cs"/>
              </a:rPr>
              <a:t>Diversity</a:t>
            </a:r>
            <a:r>
              <a:rPr lang="en-US" sz="4800" b="1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99ADB8-E445-2A4D-BFA6-7ADA072BE0E4}"/>
              </a:ext>
            </a:extLst>
          </p:cNvPr>
          <p:cNvSpPr txBox="1"/>
          <p:nvPr/>
        </p:nvSpPr>
        <p:spPr>
          <a:xfrm>
            <a:off x="1150286" y="1980775"/>
            <a:ext cx="6001836" cy="3632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Speaks to </a:t>
            </a:r>
            <a:r>
              <a:rPr lang="en-US" sz="2800" b="1" u="sng" dirty="0"/>
              <a:t>REPRESENTATION</a:t>
            </a:r>
            <a:r>
              <a:rPr lang="en-US" sz="2800" dirty="0"/>
              <a:t>. 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The practice of including or inviting people from a range of different </a:t>
            </a:r>
            <a:r>
              <a:rPr lang="en-US" sz="2800" b="1" i="1" dirty="0"/>
              <a:t>social, racial</a:t>
            </a:r>
            <a:r>
              <a:rPr lang="en-US" sz="2800" dirty="0"/>
              <a:t> and </a:t>
            </a:r>
            <a:r>
              <a:rPr lang="en-US" sz="2800" b="1" i="1" dirty="0"/>
              <a:t>ethnic</a:t>
            </a:r>
            <a:r>
              <a:rPr lang="en-US" sz="2800" dirty="0"/>
              <a:t> backgrounds and of different genders, sexual orientations, etc.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This is the </a:t>
            </a:r>
            <a:r>
              <a:rPr lang="en-US" sz="2800" b="1" dirty="0"/>
              <a:t>FIRST</a:t>
            </a:r>
            <a:r>
              <a:rPr lang="en-US" sz="2800" dirty="0"/>
              <a:t> and most </a:t>
            </a:r>
            <a:r>
              <a:rPr lang="en-US" sz="2800" b="1" dirty="0"/>
              <a:t>BASIC</a:t>
            </a:r>
            <a:r>
              <a:rPr lang="en-US" sz="2800" dirty="0"/>
              <a:t> step. </a:t>
            </a:r>
            <a:endParaRPr lang="en-US" sz="20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67" r="-2" b="827"/>
          <a:stretch/>
        </p:blipFill>
        <p:spPr>
          <a:xfrm>
            <a:off x="7646838" y="1980775"/>
            <a:ext cx="3748858" cy="3632824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2E438CA0-CB4D-4C94-8C39-9C7FC9BBE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1962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B2C05E3-84E7-4957-95EF-B471CBF71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1962"/>
            <a:ext cx="4076698" cy="464399"/>
          </a:xfrm>
          <a:prstGeom prst="rect">
            <a:avLst/>
          </a:prstGeom>
          <a:gradFill>
            <a:gsLst>
              <a:gs pos="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9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519739" y="454403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u="sng" dirty="0">
                <a:latin typeface="+mj-lt"/>
                <a:ea typeface="+mj-ea"/>
                <a:cs typeface="+mj-cs"/>
              </a:rPr>
              <a:t>Inclusion</a:t>
            </a:r>
            <a:r>
              <a:rPr lang="en-US" sz="4800" b="1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BA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A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61" r="-8" b="-8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499ADB8-E445-2A4D-BFA6-7ADA072BE0E4}"/>
              </a:ext>
            </a:extLst>
          </p:cNvPr>
          <p:cNvSpPr txBox="1"/>
          <p:nvPr/>
        </p:nvSpPr>
        <p:spPr>
          <a:xfrm>
            <a:off x="796635" y="1438209"/>
            <a:ext cx="8118765" cy="401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Speaks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</a:t>
            </a:r>
            <a:r>
              <a:rPr lang="en-US" sz="28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PARTICIPATION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Participation from people of different </a:t>
            </a:r>
            <a:r>
              <a:rPr lang="en-US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races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cultures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and </a:t>
            </a:r>
            <a:r>
              <a:rPr lang="en-US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identities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 not only in number but in terms of </a:t>
            </a:r>
            <a:r>
              <a:rPr lang="en-US" sz="28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value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contribution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en-US" sz="28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voice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  </a:t>
            </a:r>
          </a:p>
          <a:p>
            <a:pPr marL="457200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commitment to </a:t>
            </a:r>
            <a:r>
              <a:rPr lang="en-US" sz="28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respecting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representing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en-US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embracing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differences.  </a:t>
            </a:r>
          </a:p>
          <a:p>
            <a:pPr marL="457200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goal is to create an environment where all people feel like they </a:t>
            </a:r>
            <a:r>
              <a:rPr lang="en-US" sz="28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belong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and have </a:t>
            </a:r>
            <a:r>
              <a:rPr lang="en-US" sz="28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access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59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572493" y="238539"/>
            <a:ext cx="11018520" cy="1434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u="sng" dirty="0">
                <a:latin typeface="+mj-lt"/>
                <a:ea typeface="+mj-ea"/>
                <a:cs typeface="+mj-cs"/>
              </a:rPr>
              <a:t>Equality</a:t>
            </a:r>
            <a:r>
              <a:rPr lang="en-US" sz="5400" b="1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99ADB8-E445-2A4D-BFA6-7ADA072BE0E4}"/>
              </a:ext>
            </a:extLst>
          </p:cNvPr>
          <p:cNvSpPr txBox="1"/>
          <p:nvPr/>
        </p:nvSpPr>
        <p:spPr>
          <a:xfrm>
            <a:off x="572493" y="2071316"/>
            <a:ext cx="7227616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Everyone has the same </a:t>
            </a:r>
            <a:r>
              <a:rPr lang="en-US" sz="3600" b="1" i="1" u="sng" dirty="0"/>
              <a:t>rights</a:t>
            </a:r>
            <a:r>
              <a:rPr lang="en-US" sz="3600" dirty="0"/>
              <a:t>, </a:t>
            </a:r>
            <a:r>
              <a:rPr lang="en-US" sz="3600" b="1" i="1" u="sng" dirty="0"/>
              <a:t>opportunities</a:t>
            </a:r>
            <a:r>
              <a:rPr lang="en-US" sz="3600" dirty="0"/>
              <a:t> and </a:t>
            </a:r>
            <a:r>
              <a:rPr lang="en-US" sz="3600" b="1" i="1" u="sng" dirty="0"/>
              <a:t>resources</a:t>
            </a:r>
            <a:r>
              <a:rPr lang="en-US" sz="3600" dirty="0"/>
              <a:t>. 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It stresses </a:t>
            </a:r>
            <a:r>
              <a:rPr lang="en-US" sz="3600" b="1" i="1" u="sng" dirty="0"/>
              <a:t>equal</a:t>
            </a:r>
            <a:r>
              <a:rPr lang="en-US" sz="3600" dirty="0"/>
              <a:t> access.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It works when the systems in place are </a:t>
            </a:r>
            <a:r>
              <a:rPr lang="en-US" sz="3600" b="1" i="1" u="sng" dirty="0"/>
              <a:t>fair.</a:t>
            </a:r>
            <a:r>
              <a:rPr lang="en-US" sz="3600" dirty="0"/>
              <a:t>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This is a </a:t>
            </a:r>
            <a:r>
              <a:rPr lang="en-US" sz="3600" b="1" i="1" u="sng" dirty="0"/>
              <a:t>one size fits all </a:t>
            </a:r>
            <a:r>
              <a:rPr lang="en-US" sz="3600" dirty="0"/>
              <a:t>approach.</a:t>
            </a:r>
            <a:endParaRPr lang="en-US" sz="28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0" r="228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77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0CCC4BA0-1298-4DBD-86F1-B51D8C9D3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766223" y="914826"/>
            <a:ext cx="5580250" cy="79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500" b="1" u="sng" dirty="0">
                <a:latin typeface="+mj-lt"/>
                <a:ea typeface="+mj-ea"/>
                <a:cs typeface="+mj-cs"/>
              </a:rPr>
              <a:t>Equity</a:t>
            </a:r>
            <a:r>
              <a:rPr lang="en-US" sz="4000" b="1" dirty="0">
                <a:latin typeface="+mj-lt"/>
                <a:ea typeface="+mj-ea"/>
                <a:cs typeface="+mj-cs"/>
              </a:rPr>
              <a:t>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99ADB8-E445-2A4D-BFA6-7ADA072BE0E4}"/>
              </a:ext>
            </a:extLst>
          </p:cNvPr>
          <p:cNvSpPr txBox="1"/>
          <p:nvPr/>
        </p:nvSpPr>
        <p:spPr>
          <a:xfrm>
            <a:off x="1136398" y="1884009"/>
            <a:ext cx="7819180" cy="35350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Recognizes the </a:t>
            </a:r>
            <a:r>
              <a:rPr lang="en-US" sz="3200" b="1" u="sng" dirty="0"/>
              <a:t>same</a:t>
            </a:r>
            <a:r>
              <a:rPr lang="en-US" sz="3200" dirty="0"/>
              <a:t> access and opportunities for everyone (equality) doesn’t truly address needs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u="sng" dirty="0"/>
              <a:t>Specific</a:t>
            </a:r>
            <a:r>
              <a:rPr lang="en-US" sz="3200" u="sng" dirty="0"/>
              <a:t> </a:t>
            </a:r>
            <a:r>
              <a:rPr lang="en-US" sz="3200" b="1" u="sng" dirty="0"/>
              <a:t>solutions</a:t>
            </a:r>
            <a:r>
              <a:rPr lang="en-US" sz="3200" u="sng" dirty="0"/>
              <a:t> </a:t>
            </a:r>
            <a:r>
              <a:rPr lang="en-US" sz="3200" dirty="0"/>
              <a:t>and remedies - which may be different for different people - are </a:t>
            </a:r>
            <a:r>
              <a:rPr lang="en-US" sz="3200" b="1" u="sng" dirty="0"/>
              <a:t>necessary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"/>
          <a:stretch/>
        </p:blipFill>
        <p:spPr>
          <a:xfrm>
            <a:off x="9656618" y="3584750"/>
            <a:ext cx="1834342" cy="1834342"/>
          </a:xfrm>
          <a:custGeom>
            <a:avLst/>
            <a:gdLst/>
            <a:ahLst/>
            <a:cxnLst/>
            <a:rect l="l" t="t" r="r" b="b"/>
            <a:pathLst>
              <a:path w="4694238" h="4694238">
                <a:moveTo>
                  <a:pt x="2347119" y="0"/>
                </a:moveTo>
                <a:cubicBezTo>
                  <a:pt x="3643397" y="0"/>
                  <a:pt x="4694238" y="1050841"/>
                  <a:pt x="4694238" y="2347119"/>
                </a:cubicBezTo>
                <a:cubicBezTo>
                  <a:pt x="4694238" y="3643397"/>
                  <a:pt x="3643397" y="4694238"/>
                  <a:pt x="2347119" y="4694238"/>
                </a:cubicBezTo>
                <a:cubicBezTo>
                  <a:pt x="1050841" y="4694238"/>
                  <a:pt x="0" y="3643397"/>
                  <a:pt x="0" y="2347119"/>
                </a:cubicBezTo>
                <a:cubicBezTo>
                  <a:pt x="0" y="1050841"/>
                  <a:pt x="1050841" y="0"/>
                  <a:pt x="2347119" y="0"/>
                </a:cubicBezTo>
                <a:close/>
              </a:path>
            </a:pathLst>
          </a:cu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5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519739" y="454403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u="sng" dirty="0">
                <a:latin typeface="+mj-lt"/>
                <a:ea typeface="+mj-ea"/>
                <a:cs typeface="+mj-cs"/>
              </a:rPr>
              <a:t>Equality vs. Equity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BA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A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61" r="-8" b="-8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499ADB8-E445-2A4D-BFA6-7ADA072BE0E4}"/>
              </a:ext>
            </a:extLst>
          </p:cNvPr>
          <p:cNvSpPr txBox="1"/>
          <p:nvPr/>
        </p:nvSpPr>
        <p:spPr>
          <a:xfrm>
            <a:off x="796635" y="1438209"/>
            <a:ext cx="8118765" cy="5152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Because of </a:t>
            </a:r>
            <a:r>
              <a:rPr lang="en-US" sz="24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individual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24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systemic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inequities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though our intent may be equality, what is needed is equity.</a:t>
            </a:r>
          </a:p>
          <a:p>
            <a:pPr>
              <a:lnSpc>
                <a:spcPct val="115000"/>
              </a:lnSpc>
            </a:pP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Everyone does not </a:t>
            </a:r>
            <a:r>
              <a:rPr lang="en-US" sz="24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start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the </a:t>
            </a:r>
            <a:r>
              <a:rPr lang="en-US" sz="24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same place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with the </a:t>
            </a:r>
            <a:r>
              <a:rPr lang="en-US" sz="24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resources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access. </a:t>
            </a: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means we need to give each person what they </a:t>
            </a:r>
            <a:r>
              <a:rPr lang="en-US" sz="24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need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level the playing field. </a:t>
            </a:r>
          </a:p>
          <a:p>
            <a:pPr>
              <a:lnSpc>
                <a:spcPct val="115000"/>
              </a:lnSpc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Those that </a:t>
            </a:r>
            <a:r>
              <a:rPr lang="en-US" sz="24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more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 </a:t>
            </a:r>
            <a:r>
              <a:rPr lang="en-US" sz="24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need less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those that </a:t>
            </a:r>
            <a:r>
              <a:rPr lang="en-US" sz="24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less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 </a:t>
            </a:r>
            <a:r>
              <a:rPr lang="en-US" sz="24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need more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</a:t>
            </a:r>
            <a:r>
              <a:rPr lang="en-US" sz="24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different resources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15000"/>
              </a:lnSpc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124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0CCC4BA0-1298-4DBD-86F1-B51D8C9D3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766223" y="914826"/>
            <a:ext cx="5580250" cy="79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500" b="1" u="sng" dirty="0">
                <a:latin typeface="+mj-lt"/>
                <a:ea typeface="+mj-ea"/>
                <a:cs typeface="+mj-cs"/>
              </a:rPr>
              <a:t>Racial Equity</a:t>
            </a:r>
            <a:r>
              <a:rPr lang="en-US" sz="4000" b="1" dirty="0">
                <a:latin typeface="+mj-lt"/>
                <a:ea typeface="+mj-ea"/>
                <a:cs typeface="+mj-cs"/>
              </a:rPr>
              <a:t>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99ADB8-E445-2A4D-BFA6-7ADA072BE0E4}"/>
              </a:ext>
            </a:extLst>
          </p:cNvPr>
          <p:cNvSpPr txBox="1"/>
          <p:nvPr/>
        </p:nvSpPr>
        <p:spPr>
          <a:xfrm>
            <a:off x="1136398" y="1884009"/>
            <a:ext cx="7819180" cy="35350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Closing the gaps so </a:t>
            </a:r>
            <a:r>
              <a:rPr lang="en-US" sz="3600" b="1" u="sng" dirty="0"/>
              <a:t>race</a:t>
            </a:r>
            <a:r>
              <a:rPr lang="en-US" sz="3600" dirty="0"/>
              <a:t> does NOT predict one’s </a:t>
            </a:r>
            <a:r>
              <a:rPr lang="en-US" sz="3600" b="1" u="sng" dirty="0"/>
              <a:t>success</a:t>
            </a:r>
            <a:r>
              <a:rPr lang="en-US" sz="3600" dirty="0"/>
              <a:t> in any area of life, while </a:t>
            </a:r>
            <a:r>
              <a:rPr lang="en-US" sz="3600" b="1" u="sng" dirty="0"/>
              <a:t>improving outcomes</a:t>
            </a:r>
            <a:r>
              <a:rPr lang="en-US" sz="3600" dirty="0"/>
              <a:t> for </a:t>
            </a:r>
            <a:r>
              <a:rPr lang="en-US" sz="3600" b="1" u="sng" dirty="0"/>
              <a:t>everyone</a:t>
            </a:r>
            <a:r>
              <a:rPr lang="en-US" sz="3600" dirty="0"/>
              <a:t>. 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3600" dirty="0"/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It’s moving beyond providing services to </a:t>
            </a:r>
            <a:r>
              <a:rPr lang="en-US" sz="3600" b="1" u="sng" dirty="0"/>
              <a:t>focus</a:t>
            </a:r>
            <a:r>
              <a:rPr lang="en-US" sz="3600" dirty="0"/>
              <a:t> on changing </a:t>
            </a:r>
            <a:r>
              <a:rPr lang="en-US" sz="3600" b="1" u="sng" dirty="0"/>
              <a:t>policies</a:t>
            </a:r>
            <a:r>
              <a:rPr lang="en-US" sz="3600" dirty="0"/>
              <a:t>, </a:t>
            </a:r>
            <a:r>
              <a:rPr lang="en-US" sz="3600" b="1" u="sng" dirty="0"/>
              <a:t>structures</a:t>
            </a:r>
            <a:r>
              <a:rPr lang="en-US" sz="3600" dirty="0"/>
              <a:t> and </a:t>
            </a:r>
            <a:r>
              <a:rPr lang="en-US" sz="3600" b="1" u="sng" dirty="0"/>
              <a:t>institutions</a:t>
            </a:r>
            <a:r>
              <a:rPr lang="en-US" sz="3600" dirty="0"/>
              <a:t>. </a:t>
            </a:r>
            <a:endParaRPr lang="en-US" sz="54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"/>
          <a:stretch/>
        </p:blipFill>
        <p:spPr>
          <a:xfrm>
            <a:off x="9656618" y="3584750"/>
            <a:ext cx="1834342" cy="1834342"/>
          </a:xfrm>
          <a:custGeom>
            <a:avLst/>
            <a:gdLst/>
            <a:ahLst/>
            <a:cxnLst/>
            <a:rect l="l" t="t" r="r" b="b"/>
            <a:pathLst>
              <a:path w="4694238" h="4694238">
                <a:moveTo>
                  <a:pt x="2347119" y="0"/>
                </a:moveTo>
                <a:cubicBezTo>
                  <a:pt x="3643397" y="0"/>
                  <a:pt x="4694238" y="1050841"/>
                  <a:pt x="4694238" y="2347119"/>
                </a:cubicBezTo>
                <a:cubicBezTo>
                  <a:pt x="4694238" y="3643397"/>
                  <a:pt x="3643397" y="4694238"/>
                  <a:pt x="2347119" y="4694238"/>
                </a:cubicBezTo>
                <a:cubicBezTo>
                  <a:pt x="1050841" y="4694238"/>
                  <a:pt x="0" y="3643397"/>
                  <a:pt x="0" y="2347119"/>
                </a:cubicBezTo>
                <a:cubicBezTo>
                  <a:pt x="0" y="1050841"/>
                  <a:pt x="1050841" y="0"/>
                  <a:pt x="2347119" y="0"/>
                </a:cubicBezTo>
                <a:close/>
              </a:path>
            </a:pathLst>
          </a:cu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62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0CCC4BA0-1298-4DBD-86F1-B51D8C9D3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766222" y="914826"/>
            <a:ext cx="7352541" cy="79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500" b="1" u="sng" dirty="0">
                <a:latin typeface="+mj-lt"/>
                <a:ea typeface="+mj-ea"/>
                <a:cs typeface="+mj-cs"/>
              </a:rPr>
              <a:t>Ask the questions. </a:t>
            </a:r>
            <a:r>
              <a:rPr lang="en-US" sz="4000" b="1" dirty="0">
                <a:latin typeface="+mj-lt"/>
                <a:ea typeface="+mj-ea"/>
                <a:cs typeface="+mj-cs"/>
              </a:rPr>
              <a:t>  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"/>
          <a:stretch/>
        </p:blipFill>
        <p:spPr>
          <a:xfrm>
            <a:off x="9656618" y="3584750"/>
            <a:ext cx="1834342" cy="1834342"/>
          </a:xfrm>
          <a:custGeom>
            <a:avLst/>
            <a:gdLst/>
            <a:ahLst/>
            <a:cxnLst/>
            <a:rect l="l" t="t" r="r" b="b"/>
            <a:pathLst>
              <a:path w="4694238" h="4694238">
                <a:moveTo>
                  <a:pt x="2347119" y="0"/>
                </a:moveTo>
                <a:cubicBezTo>
                  <a:pt x="3643397" y="0"/>
                  <a:pt x="4694238" y="1050841"/>
                  <a:pt x="4694238" y="2347119"/>
                </a:cubicBezTo>
                <a:cubicBezTo>
                  <a:pt x="4694238" y="3643397"/>
                  <a:pt x="3643397" y="4694238"/>
                  <a:pt x="2347119" y="4694238"/>
                </a:cubicBezTo>
                <a:cubicBezTo>
                  <a:pt x="1050841" y="4694238"/>
                  <a:pt x="0" y="3643397"/>
                  <a:pt x="0" y="2347119"/>
                </a:cubicBezTo>
                <a:cubicBezTo>
                  <a:pt x="0" y="1050841"/>
                  <a:pt x="1050841" y="0"/>
                  <a:pt x="2347119" y="0"/>
                </a:cubicBezTo>
                <a:close/>
              </a:path>
            </a:pathLst>
          </a:cu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" name="TextBox 19">
            <a:extLst>
              <a:ext uri="{FF2B5EF4-FFF2-40B4-BE49-F238E27FC236}">
                <a16:creationId xmlns:a16="http://schemas.microsoft.com/office/drawing/2014/main" id="{7D537ED1-1423-4CA2-9C43-B11C2CD847A9}"/>
              </a:ext>
            </a:extLst>
          </p:cNvPr>
          <p:cNvGraphicFramePr/>
          <p:nvPr/>
        </p:nvGraphicFramePr>
        <p:xfrm>
          <a:off x="1136398" y="1884009"/>
          <a:ext cx="7819180" cy="3535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62647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11090</TotalTime>
  <Words>359</Words>
  <Application>Microsoft Office PowerPoint</Application>
  <PresentationFormat>Widescreen</PresentationFormat>
  <Paragraphs>64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Jones</dc:creator>
  <cp:lastModifiedBy>Tania Bougebrayel</cp:lastModifiedBy>
  <cp:revision>62</cp:revision>
  <dcterms:created xsi:type="dcterms:W3CDTF">2020-10-21T15:51:50Z</dcterms:created>
  <dcterms:modified xsi:type="dcterms:W3CDTF">2021-09-16T15:39:12Z</dcterms:modified>
</cp:coreProperties>
</file>