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3" r:id="rId3"/>
    <p:sldId id="286" r:id="rId4"/>
    <p:sldId id="288" r:id="rId5"/>
    <p:sldId id="289" r:id="rId6"/>
    <p:sldId id="28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C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68"/>
    <p:restoredTop sz="94856"/>
  </p:normalViewPr>
  <p:slideViewPr>
    <p:cSldViewPr snapToGrid="0" snapToObjects="1">
      <p:cViewPr varScale="1">
        <p:scale>
          <a:sx n="62" d="100"/>
          <a:sy n="62" d="100"/>
        </p:scale>
        <p:origin x="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4CA73C-AE73-4184-AED1-EA058F7097E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4B831E0-824B-4AD9-ADD5-6920BB68126D}">
      <dgm:prSet/>
      <dgm:spPr/>
      <dgm:t>
        <a:bodyPr/>
        <a:lstStyle/>
        <a:p>
          <a:r>
            <a:rPr lang="en-US" dirty="0"/>
            <a:t>Listen deeply - to others, to yourself</a:t>
          </a:r>
        </a:p>
      </dgm:t>
    </dgm:pt>
    <dgm:pt modelId="{D846B26E-5379-403D-AE85-ACB5A2516C85}" type="parTrans" cxnId="{4E42F14B-EAA3-4166-A5D9-C240B9E4B014}">
      <dgm:prSet/>
      <dgm:spPr/>
      <dgm:t>
        <a:bodyPr/>
        <a:lstStyle/>
        <a:p>
          <a:endParaRPr lang="en-US"/>
        </a:p>
      </dgm:t>
    </dgm:pt>
    <dgm:pt modelId="{ED58B9DA-9A70-4DC7-9A99-881C0BD3E389}" type="sibTrans" cxnId="{4E42F14B-EAA3-4166-A5D9-C240B9E4B014}">
      <dgm:prSet/>
      <dgm:spPr/>
      <dgm:t>
        <a:bodyPr/>
        <a:lstStyle/>
        <a:p>
          <a:endParaRPr lang="en-US"/>
        </a:p>
      </dgm:t>
    </dgm:pt>
    <dgm:pt modelId="{8D06359C-D4B4-42CE-81ED-406BA50164A7}">
      <dgm:prSet/>
      <dgm:spPr/>
      <dgm:t>
        <a:bodyPr/>
        <a:lstStyle/>
        <a:p>
          <a:r>
            <a:rPr lang="en-US"/>
            <a:t>We don’t have to agree</a:t>
          </a:r>
        </a:p>
      </dgm:t>
    </dgm:pt>
    <dgm:pt modelId="{F8916EE1-298C-4C5E-9DA0-923C00BB7D84}" type="parTrans" cxnId="{887807BF-252B-4A0D-A4D1-FF7600FF5820}">
      <dgm:prSet/>
      <dgm:spPr/>
      <dgm:t>
        <a:bodyPr/>
        <a:lstStyle/>
        <a:p>
          <a:endParaRPr lang="en-US"/>
        </a:p>
      </dgm:t>
    </dgm:pt>
    <dgm:pt modelId="{D719FDC0-83E9-463B-9270-9C6275F51879}" type="sibTrans" cxnId="{887807BF-252B-4A0D-A4D1-FF7600FF5820}">
      <dgm:prSet/>
      <dgm:spPr/>
      <dgm:t>
        <a:bodyPr/>
        <a:lstStyle/>
        <a:p>
          <a:endParaRPr lang="en-US"/>
        </a:p>
      </dgm:t>
    </dgm:pt>
    <dgm:pt modelId="{9F291430-0F7F-4956-A5D9-A0AB48271CCA}">
      <dgm:prSet/>
      <dgm:spPr/>
      <dgm:t>
        <a:bodyPr/>
        <a:lstStyle/>
        <a:p>
          <a:r>
            <a:rPr lang="en-US"/>
            <a:t>Accept discomfort</a:t>
          </a:r>
        </a:p>
      </dgm:t>
    </dgm:pt>
    <dgm:pt modelId="{5D6ECAEE-CC80-4E25-AC47-FDEC983D292E}" type="parTrans" cxnId="{839E07A3-739E-4AF9-A199-9029E11801FA}">
      <dgm:prSet/>
      <dgm:spPr/>
      <dgm:t>
        <a:bodyPr/>
        <a:lstStyle/>
        <a:p>
          <a:endParaRPr lang="en-US"/>
        </a:p>
      </dgm:t>
    </dgm:pt>
    <dgm:pt modelId="{CEA3CFAC-E5F0-4985-89AA-CDBB8A29A972}" type="sibTrans" cxnId="{839E07A3-739E-4AF9-A199-9029E11801FA}">
      <dgm:prSet/>
      <dgm:spPr/>
      <dgm:t>
        <a:bodyPr/>
        <a:lstStyle/>
        <a:p>
          <a:endParaRPr lang="en-US"/>
        </a:p>
      </dgm:t>
    </dgm:pt>
    <dgm:pt modelId="{B25C0673-687C-4293-8F8A-2759544A891A}">
      <dgm:prSet/>
      <dgm:spPr/>
      <dgm:t>
        <a:bodyPr/>
        <a:lstStyle/>
        <a:p>
          <a:r>
            <a:rPr lang="en-US"/>
            <a:t>Expect and accept lack of closure</a:t>
          </a:r>
        </a:p>
      </dgm:t>
    </dgm:pt>
    <dgm:pt modelId="{9FD4F601-41DD-4324-88BE-284AF8AF00A6}" type="parTrans" cxnId="{3CAEEEB4-70A7-403A-A2CB-7C2CCE6ED758}">
      <dgm:prSet/>
      <dgm:spPr/>
      <dgm:t>
        <a:bodyPr/>
        <a:lstStyle/>
        <a:p>
          <a:endParaRPr lang="en-US"/>
        </a:p>
      </dgm:t>
    </dgm:pt>
    <dgm:pt modelId="{B71D8830-416B-45BE-9015-9C2A9DAE0250}" type="sibTrans" cxnId="{3CAEEEB4-70A7-403A-A2CB-7C2CCE6ED758}">
      <dgm:prSet/>
      <dgm:spPr/>
      <dgm:t>
        <a:bodyPr/>
        <a:lstStyle/>
        <a:p>
          <a:endParaRPr lang="en-US"/>
        </a:p>
      </dgm:t>
    </dgm:pt>
    <dgm:pt modelId="{C358D2EC-504A-420D-9E02-3B6F5E2C61EA}">
      <dgm:prSet/>
      <dgm:spPr/>
      <dgm:t>
        <a:bodyPr/>
        <a:lstStyle/>
        <a:p>
          <a:r>
            <a:rPr lang="en-US"/>
            <a:t>Equity of Airtime; 3 before me - let three more people speak before you speak again</a:t>
          </a:r>
        </a:p>
      </dgm:t>
    </dgm:pt>
    <dgm:pt modelId="{434998FA-8DED-4B6A-9617-D826207F3C99}" type="parTrans" cxnId="{6D77FFB2-C06D-4449-AF1B-7C1A472CDAE5}">
      <dgm:prSet/>
      <dgm:spPr/>
      <dgm:t>
        <a:bodyPr/>
        <a:lstStyle/>
        <a:p>
          <a:endParaRPr lang="en-US"/>
        </a:p>
      </dgm:t>
    </dgm:pt>
    <dgm:pt modelId="{8072301F-0A34-4C42-8B5E-E4E4D5B9C70D}" type="sibTrans" cxnId="{6D77FFB2-C06D-4449-AF1B-7C1A472CDAE5}">
      <dgm:prSet/>
      <dgm:spPr/>
      <dgm:t>
        <a:bodyPr/>
        <a:lstStyle/>
        <a:p>
          <a:endParaRPr lang="en-US"/>
        </a:p>
      </dgm:t>
    </dgm:pt>
    <dgm:pt modelId="{37B4E8B1-7581-4004-9906-4B2E1B4055D4}">
      <dgm:prSet/>
      <dgm:spPr/>
      <dgm:t>
        <a:bodyPr/>
        <a:lstStyle/>
        <a:p>
          <a:r>
            <a:rPr lang="en-US"/>
            <a:t>Both/And - not binary; Complexity; Not either/or. </a:t>
          </a:r>
        </a:p>
      </dgm:t>
    </dgm:pt>
    <dgm:pt modelId="{04A0D29C-FFF3-4A04-AB13-DE618E61B586}" type="parTrans" cxnId="{A4B48D12-D1C5-478C-A0F8-D2C71C529E5B}">
      <dgm:prSet/>
      <dgm:spPr/>
      <dgm:t>
        <a:bodyPr/>
        <a:lstStyle/>
        <a:p>
          <a:endParaRPr lang="en-US"/>
        </a:p>
      </dgm:t>
    </dgm:pt>
    <dgm:pt modelId="{A7B21B8D-AEAA-40DE-A562-05C213CFA41A}" type="sibTrans" cxnId="{A4B48D12-D1C5-478C-A0F8-D2C71C529E5B}">
      <dgm:prSet/>
      <dgm:spPr/>
      <dgm:t>
        <a:bodyPr/>
        <a:lstStyle/>
        <a:p>
          <a:endParaRPr lang="en-US"/>
        </a:p>
      </dgm:t>
    </dgm:pt>
    <dgm:pt modelId="{B63F87D2-7BA5-4462-9E5B-0185A0767908}">
      <dgm:prSet/>
      <dgm:spPr/>
      <dgm:t>
        <a:bodyPr/>
        <a:lstStyle/>
        <a:p>
          <a:r>
            <a:rPr lang="en-US"/>
            <a:t>Use I language; Speak for yourself/own experience</a:t>
          </a:r>
        </a:p>
      </dgm:t>
    </dgm:pt>
    <dgm:pt modelId="{730E0E2F-832F-4ECD-8AF5-55264578345F}" type="parTrans" cxnId="{2F7E8DEC-2459-4B14-8A5D-1C2CCD93342C}">
      <dgm:prSet/>
      <dgm:spPr/>
      <dgm:t>
        <a:bodyPr/>
        <a:lstStyle/>
        <a:p>
          <a:endParaRPr lang="en-US"/>
        </a:p>
      </dgm:t>
    </dgm:pt>
    <dgm:pt modelId="{D96BBBB2-1D9F-449F-B557-D3E9086C0621}" type="sibTrans" cxnId="{2F7E8DEC-2459-4B14-8A5D-1C2CCD93342C}">
      <dgm:prSet/>
      <dgm:spPr/>
      <dgm:t>
        <a:bodyPr/>
        <a:lstStyle/>
        <a:p>
          <a:endParaRPr lang="en-US"/>
        </a:p>
      </dgm:t>
    </dgm:pt>
    <dgm:pt modelId="{3A6F9F48-7EDA-4DB0-9DF1-45EA30841377}">
      <dgm:prSet/>
      <dgm:spPr/>
      <dgm:t>
        <a:bodyPr/>
        <a:lstStyle/>
        <a:p>
          <a:r>
            <a:rPr lang="en-US"/>
            <a:t>Lean into curiosity</a:t>
          </a:r>
        </a:p>
      </dgm:t>
    </dgm:pt>
    <dgm:pt modelId="{7CE8FDC7-BF75-468E-8B5F-2D51778087FA}" type="parTrans" cxnId="{605770A3-E938-4F43-A180-D0EFF65121CA}">
      <dgm:prSet/>
      <dgm:spPr/>
      <dgm:t>
        <a:bodyPr/>
        <a:lstStyle/>
        <a:p>
          <a:endParaRPr lang="en-US"/>
        </a:p>
      </dgm:t>
    </dgm:pt>
    <dgm:pt modelId="{C31D8E56-F11D-4E05-86D4-A0F1A9CA6CFF}" type="sibTrans" cxnId="{605770A3-E938-4F43-A180-D0EFF65121CA}">
      <dgm:prSet/>
      <dgm:spPr/>
      <dgm:t>
        <a:bodyPr/>
        <a:lstStyle/>
        <a:p>
          <a:endParaRPr lang="en-US"/>
        </a:p>
      </dgm:t>
    </dgm:pt>
    <dgm:pt modelId="{19D814D5-7587-43B7-8D71-863340E37CAC}">
      <dgm:prSet/>
      <dgm:spPr/>
      <dgm:t>
        <a:bodyPr/>
        <a:lstStyle/>
        <a:p>
          <a:r>
            <a:rPr lang="en-US"/>
            <a:t>Remember to breathe</a:t>
          </a:r>
        </a:p>
      </dgm:t>
    </dgm:pt>
    <dgm:pt modelId="{909FBD5E-50B3-46EC-A22A-344332A49D5D}" type="parTrans" cxnId="{CC20AD6D-4EB1-446A-9B10-740321E339F1}">
      <dgm:prSet/>
      <dgm:spPr/>
      <dgm:t>
        <a:bodyPr/>
        <a:lstStyle/>
        <a:p>
          <a:endParaRPr lang="en-US"/>
        </a:p>
      </dgm:t>
    </dgm:pt>
    <dgm:pt modelId="{D2A34B75-1E51-4E01-8D50-76C1DB759E8D}" type="sibTrans" cxnId="{CC20AD6D-4EB1-446A-9B10-740321E339F1}">
      <dgm:prSet/>
      <dgm:spPr/>
      <dgm:t>
        <a:bodyPr/>
        <a:lstStyle/>
        <a:p>
          <a:endParaRPr lang="en-US"/>
        </a:p>
      </dgm:t>
    </dgm:pt>
    <dgm:pt modelId="{E6459E2A-EDD3-9B49-BD9D-910EEBA7458F}" type="pres">
      <dgm:prSet presAssocID="{EB4CA73C-AE73-4184-AED1-EA058F7097EA}" presName="diagram" presStyleCnt="0">
        <dgm:presLayoutVars>
          <dgm:dir/>
          <dgm:resizeHandles val="exact"/>
        </dgm:presLayoutVars>
      </dgm:prSet>
      <dgm:spPr/>
    </dgm:pt>
    <dgm:pt modelId="{938476C3-4677-ED45-BB53-7314CEE94479}" type="pres">
      <dgm:prSet presAssocID="{54B831E0-824B-4AD9-ADD5-6920BB68126D}" presName="node" presStyleLbl="node1" presStyleIdx="0" presStyleCnt="9">
        <dgm:presLayoutVars>
          <dgm:bulletEnabled val="1"/>
        </dgm:presLayoutVars>
      </dgm:prSet>
      <dgm:spPr/>
    </dgm:pt>
    <dgm:pt modelId="{A4561713-FC00-0843-9840-33840FC5A368}" type="pres">
      <dgm:prSet presAssocID="{ED58B9DA-9A70-4DC7-9A99-881C0BD3E389}" presName="sibTrans" presStyleCnt="0"/>
      <dgm:spPr/>
    </dgm:pt>
    <dgm:pt modelId="{734D477A-794E-A348-8C6F-772F4E9990E4}" type="pres">
      <dgm:prSet presAssocID="{8D06359C-D4B4-42CE-81ED-406BA50164A7}" presName="node" presStyleLbl="node1" presStyleIdx="1" presStyleCnt="9">
        <dgm:presLayoutVars>
          <dgm:bulletEnabled val="1"/>
        </dgm:presLayoutVars>
      </dgm:prSet>
      <dgm:spPr/>
    </dgm:pt>
    <dgm:pt modelId="{1B56CFE6-0925-A34B-A9DE-6C23F60548D0}" type="pres">
      <dgm:prSet presAssocID="{D719FDC0-83E9-463B-9270-9C6275F51879}" presName="sibTrans" presStyleCnt="0"/>
      <dgm:spPr/>
    </dgm:pt>
    <dgm:pt modelId="{C42E9BE1-9CB3-A04F-9DE7-69FF3ED5DD01}" type="pres">
      <dgm:prSet presAssocID="{9F291430-0F7F-4956-A5D9-A0AB48271CCA}" presName="node" presStyleLbl="node1" presStyleIdx="2" presStyleCnt="9">
        <dgm:presLayoutVars>
          <dgm:bulletEnabled val="1"/>
        </dgm:presLayoutVars>
      </dgm:prSet>
      <dgm:spPr/>
    </dgm:pt>
    <dgm:pt modelId="{D309D84E-A80C-A44F-9906-C964E4C0C76E}" type="pres">
      <dgm:prSet presAssocID="{CEA3CFAC-E5F0-4985-89AA-CDBB8A29A972}" presName="sibTrans" presStyleCnt="0"/>
      <dgm:spPr/>
    </dgm:pt>
    <dgm:pt modelId="{22BEF834-B192-944D-A8CF-BF6DA24900D4}" type="pres">
      <dgm:prSet presAssocID="{B25C0673-687C-4293-8F8A-2759544A891A}" presName="node" presStyleLbl="node1" presStyleIdx="3" presStyleCnt="9">
        <dgm:presLayoutVars>
          <dgm:bulletEnabled val="1"/>
        </dgm:presLayoutVars>
      </dgm:prSet>
      <dgm:spPr/>
    </dgm:pt>
    <dgm:pt modelId="{A69729F8-20DD-9746-84E3-8FD11381B200}" type="pres">
      <dgm:prSet presAssocID="{B71D8830-416B-45BE-9015-9C2A9DAE0250}" presName="sibTrans" presStyleCnt="0"/>
      <dgm:spPr/>
    </dgm:pt>
    <dgm:pt modelId="{6116F94A-E2F1-374A-9B28-A84E5AD6C8C2}" type="pres">
      <dgm:prSet presAssocID="{C358D2EC-504A-420D-9E02-3B6F5E2C61EA}" presName="node" presStyleLbl="node1" presStyleIdx="4" presStyleCnt="9">
        <dgm:presLayoutVars>
          <dgm:bulletEnabled val="1"/>
        </dgm:presLayoutVars>
      </dgm:prSet>
      <dgm:spPr/>
    </dgm:pt>
    <dgm:pt modelId="{99AAA1B1-E61D-4B42-ABCA-C30C6740ADB8}" type="pres">
      <dgm:prSet presAssocID="{8072301F-0A34-4C42-8B5E-E4E4D5B9C70D}" presName="sibTrans" presStyleCnt="0"/>
      <dgm:spPr/>
    </dgm:pt>
    <dgm:pt modelId="{AB04040F-3B00-304E-BD4E-A07B7EF6D326}" type="pres">
      <dgm:prSet presAssocID="{37B4E8B1-7581-4004-9906-4B2E1B4055D4}" presName="node" presStyleLbl="node1" presStyleIdx="5" presStyleCnt="9">
        <dgm:presLayoutVars>
          <dgm:bulletEnabled val="1"/>
        </dgm:presLayoutVars>
      </dgm:prSet>
      <dgm:spPr/>
    </dgm:pt>
    <dgm:pt modelId="{08EC7711-612B-2844-81B5-64FFBD47E64A}" type="pres">
      <dgm:prSet presAssocID="{A7B21B8D-AEAA-40DE-A562-05C213CFA41A}" presName="sibTrans" presStyleCnt="0"/>
      <dgm:spPr/>
    </dgm:pt>
    <dgm:pt modelId="{D540F6F5-578F-0549-B776-DDD1A9D5AAA7}" type="pres">
      <dgm:prSet presAssocID="{B63F87D2-7BA5-4462-9E5B-0185A0767908}" presName="node" presStyleLbl="node1" presStyleIdx="6" presStyleCnt="9">
        <dgm:presLayoutVars>
          <dgm:bulletEnabled val="1"/>
        </dgm:presLayoutVars>
      </dgm:prSet>
      <dgm:spPr/>
    </dgm:pt>
    <dgm:pt modelId="{F870402A-6FD4-1D41-8E4E-E09900EB9DCB}" type="pres">
      <dgm:prSet presAssocID="{D96BBBB2-1D9F-449F-B557-D3E9086C0621}" presName="sibTrans" presStyleCnt="0"/>
      <dgm:spPr/>
    </dgm:pt>
    <dgm:pt modelId="{70088FB7-2C8F-4548-9154-F500716D9D7D}" type="pres">
      <dgm:prSet presAssocID="{3A6F9F48-7EDA-4DB0-9DF1-45EA30841377}" presName="node" presStyleLbl="node1" presStyleIdx="7" presStyleCnt="9">
        <dgm:presLayoutVars>
          <dgm:bulletEnabled val="1"/>
        </dgm:presLayoutVars>
      </dgm:prSet>
      <dgm:spPr/>
    </dgm:pt>
    <dgm:pt modelId="{79011A65-BC04-D842-8AAE-208B74DAD8B3}" type="pres">
      <dgm:prSet presAssocID="{C31D8E56-F11D-4E05-86D4-A0F1A9CA6CFF}" presName="sibTrans" presStyleCnt="0"/>
      <dgm:spPr/>
    </dgm:pt>
    <dgm:pt modelId="{8A73874E-B306-824F-8465-4034474FF7DC}" type="pres">
      <dgm:prSet presAssocID="{19D814D5-7587-43B7-8D71-863340E37CAC}" presName="node" presStyleLbl="node1" presStyleIdx="8" presStyleCnt="9">
        <dgm:presLayoutVars>
          <dgm:bulletEnabled val="1"/>
        </dgm:presLayoutVars>
      </dgm:prSet>
      <dgm:spPr/>
    </dgm:pt>
  </dgm:ptLst>
  <dgm:cxnLst>
    <dgm:cxn modelId="{A4B48D12-D1C5-478C-A0F8-D2C71C529E5B}" srcId="{EB4CA73C-AE73-4184-AED1-EA058F7097EA}" destId="{37B4E8B1-7581-4004-9906-4B2E1B4055D4}" srcOrd="5" destOrd="0" parTransId="{04A0D29C-FFF3-4A04-AB13-DE618E61B586}" sibTransId="{A7B21B8D-AEAA-40DE-A562-05C213CFA41A}"/>
    <dgm:cxn modelId="{993DDF1B-CD96-A845-9B43-DA79B02C4912}" type="presOf" srcId="{9F291430-0F7F-4956-A5D9-A0AB48271CCA}" destId="{C42E9BE1-9CB3-A04F-9DE7-69FF3ED5DD01}" srcOrd="0" destOrd="0" presId="urn:microsoft.com/office/officeart/2005/8/layout/default"/>
    <dgm:cxn modelId="{C78AAD22-7C89-5341-B970-06B65A408644}" type="presOf" srcId="{37B4E8B1-7581-4004-9906-4B2E1B4055D4}" destId="{AB04040F-3B00-304E-BD4E-A07B7EF6D326}" srcOrd="0" destOrd="0" presId="urn:microsoft.com/office/officeart/2005/8/layout/default"/>
    <dgm:cxn modelId="{F8C3CE40-C117-CE47-A1AC-4FA6E47527E3}" type="presOf" srcId="{B25C0673-687C-4293-8F8A-2759544A891A}" destId="{22BEF834-B192-944D-A8CF-BF6DA24900D4}" srcOrd="0" destOrd="0" presId="urn:microsoft.com/office/officeart/2005/8/layout/default"/>
    <dgm:cxn modelId="{7B621367-5DE7-5241-A971-D4F2D806F7FA}" type="presOf" srcId="{C358D2EC-504A-420D-9E02-3B6F5E2C61EA}" destId="{6116F94A-E2F1-374A-9B28-A84E5AD6C8C2}" srcOrd="0" destOrd="0" presId="urn:microsoft.com/office/officeart/2005/8/layout/default"/>
    <dgm:cxn modelId="{4E42F14B-EAA3-4166-A5D9-C240B9E4B014}" srcId="{EB4CA73C-AE73-4184-AED1-EA058F7097EA}" destId="{54B831E0-824B-4AD9-ADD5-6920BB68126D}" srcOrd="0" destOrd="0" parTransId="{D846B26E-5379-403D-AE85-ACB5A2516C85}" sibTransId="{ED58B9DA-9A70-4DC7-9A99-881C0BD3E389}"/>
    <dgm:cxn modelId="{CC20AD6D-4EB1-446A-9B10-740321E339F1}" srcId="{EB4CA73C-AE73-4184-AED1-EA058F7097EA}" destId="{19D814D5-7587-43B7-8D71-863340E37CAC}" srcOrd="8" destOrd="0" parTransId="{909FBD5E-50B3-46EC-A22A-344332A49D5D}" sibTransId="{D2A34B75-1E51-4E01-8D50-76C1DB759E8D}"/>
    <dgm:cxn modelId="{8280CC6D-E562-BA4B-8FF8-A87A58E36A9E}" type="presOf" srcId="{54B831E0-824B-4AD9-ADD5-6920BB68126D}" destId="{938476C3-4677-ED45-BB53-7314CEE94479}" srcOrd="0" destOrd="0" presId="urn:microsoft.com/office/officeart/2005/8/layout/default"/>
    <dgm:cxn modelId="{5EE3E24D-FF17-144C-9741-1DBFF2C592A2}" type="presOf" srcId="{3A6F9F48-7EDA-4DB0-9DF1-45EA30841377}" destId="{70088FB7-2C8F-4548-9154-F500716D9D7D}" srcOrd="0" destOrd="0" presId="urn:microsoft.com/office/officeart/2005/8/layout/default"/>
    <dgm:cxn modelId="{9702F25A-883C-584A-A063-24903621C66D}" type="presOf" srcId="{8D06359C-D4B4-42CE-81ED-406BA50164A7}" destId="{734D477A-794E-A348-8C6F-772F4E9990E4}" srcOrd="0" destOrd="0" presId="urn:microsoft.com/office/officeart/2005/8/layout/default"/>
    <dgm:cxn modelId="{09286E85-E13A-B644-A3F6-F10305F7538F}" type="presOf" srcId="{EB4CA73C-AE73-4184-AED1-EA058F7097EA}" destId="{E6459E2A-EDD3-9B49-BD9D-910EEBA7458F}" srcOrd="0" destOrd="0" presId="urn:microsoft.com/office/officeart/2005/8/layout/default"/>
    <dgm:cxn modelId="{C84E1E95-BB4A-194F-B8C7-0D0A3A1B4A70}" type="presOf" srcId="{19D814D5-7587-43B7-8D71-863340E37CAC}" destId="{8A73874E-B306-824F-8465-4034474FF7DC}" srcOrd="0" destOrd="0" presId="urn:microsoft.com/office/officeart/2005/8/layout/default"/>
    <dgm:cxn modelId="{839E07A3-739E-4AF9-A199-9029E11801FA}" srcId="{EB4CA73C-AE73-4184-AED1-EA058F7097EA}" destId="{9F291430-0F7F-4956-A5D9-A0AB48271CCA}" srcOrd="2" destOrd="0" parTransId="{5D6ECAEE-CC80-4E25-AC47-FDEC983D292E}" sibTransId="{CEA3CFAC-E5F0-4985-89AA-CDBB8A29A972}"/>
    <dgm:cxn modelId="{605770A3-E938-4F43-A180-D0EFF65121CA}" srcId="{EB4CA73C-AE73-4184-AED1-EA058F7097EA}" destId="{3A6F9F48-7EDA-4DB0-9DF1-45EA30841377}" srcOrd="7" destOrd="0" parTransId="{7CE8FDC7-BF75-468E-8B5F-2D51778087FA}" sibTransId="{C31D8E56-F11D-4E05-86D4-A0F1A9CA6CFF}"/>
    <dgm:cxn modelId="{6D77FFB2-C06D-4449-AF1B-7C1A472CDAE5}" srcId="{EB4CA73C-AE73-4184-AED1-EA058F7097EA}" destId="{C358D2EC-504A-420D-9E02-3B6F5E2C61EA}" srcOrd="4" destOrd="0" parTransId="{434998FA-8DED-4B6A-9617-D826207F3C99}" sibTransId="{8072301F-0A34-4C42-8B5E-E4E4D5B9C70D}"/>
    <dgm:cxn modelId="{3CAEEEB4-70A7-403A-A2CB-7C2CCE6ED758}" srcId="{EB4CA73C-AE73-4184-AED1-EA058F7097EA}" destId="{B25C0673-687C-4293-8F8A-2759544A891A}" srcOrd="3" destOrd="0" parTransId="{9FD4F601-41DD-4324-88BE-284AF8AF00A6}" sibTransId="{B71D8830-416B-45BE-9015-9C2A9DAE0250}"/>
    <dgm:cxn modelId="{887807BF-252B-4A0D-A4D1-FF7600FF5820}" srcId="{EB4CA73C-AE73-4184-AED1-EA058F7097EA}" destId="{8D06359C-D4B4-42CE-81ED-406BA50164A7}" srcOrd="1" destOrd="0" parTransId="{F8916EE1-298C-4C5E-9DA0-923C00BB7D84}" sibTransId="{D719FDC0-83E9-463B-9270-9C6275F51879}"/>
    <dgm:cxn modelId="{2F7E8DEC-2459-4B14-8A5D-1C2CCD93342C}" srcId="{EB4CA73C-AE73-4184-AED1-EA058F7097EA}" destId="{B63F87D2-7BA5-4462-9E5B-0185A0767908}" srcOrd="6" destOrd="0" parTransId="{730E0E2F-832F-4ECD-8AF5-55264578345F}" sibTransId="{D96BBBB2-1D9F-449F-B557-D3E9086C0621}"/>
    <dgm:cxn modelId="{C504B4FC-95A3-0D49-9DD7-0102EC2FF75E}" type="presOf" srcId="{B63F87D2-7BA5-4462-9E5B-0185A0767908}" destId="{D540F6F5-578F-0549-B776-DDD1A9D5AAA7}" srcOrd="0" destOrd="0" presId="urn:microsoft.com/office/officeart/2005/8/layout/default"/>
    <dgm:cxn modelId="{E4294D8B-53E3-4A4A-9ADE-9B6612FE7C17}" type="presParOf" srcId="{E6459E2A-EDD3-9B49-BD9D-910EEBA7458F}" destId="{938476C3-4677-ED45-BB53-7314CEE94479}" srcOrd="0" destOrd="0" presId="urn:microsoft.com/office/officeart/2005/8/layout/default"/>
    <dgm:cxn modelId="{AEC3393F-F0EA-C845-AEF7-26F0F8189DEF}" type="presParOf" srcId="{E6459E2A-EDD3-9B49-BD9D-910EEBA7458F}" destId="{A4561713-FC00-0843-9840-33840FC5A368}" srcOrd="1" destOrd="0" presId="urn:microsoft.com/office/officeart/2005/8/layout/default"/>
    <dgm:cxn modelId="{30439532-20D7-D040-94AE-162614142CD5}" type="presParOf" srcId="{E6459E2A-EDD3-9B49-BD9D-910EEBA7458F}" destId="{734D477A-794E-A348-8C6F-772F4E9990E4}" srcOrd="2" destOrd="0" presId="urn:microsoft.com/office/officeart/2005/8/layout/default"/>
    <dgm:cxn modelId="{7E10AF0B-DECA-9C44-9660-92B92C7AE30D}" type="presParOf" srcId="{E6459E2A-EDD3-9B49-BD9D-910EEBA7458F}" destId="{1B56CFE6-0925-A34B-A9DE-6C23F60548D0}" srcOrd="3" destOrd="0" presId="urn:microsoft.com/office/officeart/2005/8/layout/default"/>
    <dgm:cxn modelId="{72518749-74D6-B94D-9D10-08B83BDF5193}" type="presParOf" srcId="{E6459E2A-EDD3-9B49-BD9D-910EEBA7458F}" destId="{C42E9BE1-9CB3-A04F-9DE7-69FF3ED5DD01}" srcOrd="4" destOrd="0" presId="urn:microsoft.com/office/officeart/2005/8/layout/default"/>
    <dgm:cxn modelId="{2D4D098E-E5E9-6746-B7BE-D66F1EABE1CA}" type="presParOf" srcId="{E6459E2A-EDD3-9B49-BD9D-910EEBA7458F}" destId="{D309D84E-A80C-A44F-9906-C964E4C0C76E}" srcOrd="5" destOrd="0" presId="urn:microsoft.com/office/officeart/2005/8/layout/default"/>
    <dgm:cxn modelId="{0357BAEB-BC33-BF4D-BB62-EADFD3B92D88}" type="presParOf" srcId="{E6459E2A-EDD3-9B49-BD9D-910EEBA7458F}" destId="{22BEF834-B192-944D-A8CF-BF6DA24900D4}" srcOrd="6" destOrd="0" presId="urn:microsoft.com/office/officeart/2005/8/layout/default"/>
    <dgm:cxn modelId="{0C124DBD-39CA-FF4E-8E72-84539711C583}" type="presParOf" srcId="{E6459E2A-EDD3-9B49-BD9D-910EEBA7458F}" destId="{A69729F8-20DD-9746-84E3-8FD11381B200}" srcOrd="7" destOrd="0" presId="urn:microsoft.com/office/officeart/2005/8/layout/default"/>
    <dgm:cxn modelId="{B385422E-9EFC-4B48-9DDB-B0D65B56847B}" type="presParOf" srcId="{E6459E2A-EDD3-9B49-BD9D-910EEBA7458F}" destId="{6116F94A-E2F1-374A-9B28-A84E5AD6C8C2}" srcOrd="8" destOrd="0" presId="urn:microsoft.com/office/officeart/2005/8/layout/default"/>
    <dgm:cxn modelId="{D999CE00-2B90-A141-A0C7-9CCBDD05C325}" type="presParOf" srcId="{E6459E2A-EDD3-9B49-BD9D-910EEBA7458F}" destId="{99AAA1B1-E61D-4B42-ABCA-C30C6740ADB8}" srcOrd="9" destOrd="0" presId="urn:microsoft.com/office/officeart/2005/8/layout/default"/>
    <dgm:cxn modelId="{52BB67C3-F0DF-5D44-990F-F020C213E356}" type="presParOf" srcId="{E6459E2A-EDD3-9B49-BD9D-910EEBA7458F}" destId="{AB04040F-3B00-304E-BD4E-A07B7EF6D326}" srcOrd="10" destOrd="0" presId="urn:microsoft.com/office/officeart/2005/8/layout/default"/>
    <dgm:cxn modelId="{8EA2A249-FE3C-864C-BBA5-4E453AF4F4E4}" type="presParOf" srcId="{E6459E2A-EDD3-9B49-BD9D-910EEBA7458F}" destId="{08EC7711-612B-2844-81B5-64FFBD47E64A}" srcOrd="11" destOrd="0" presId="urn:microsoft.com/office/officeart/2005/8/layout/default"/>
    <dgm:cxn modelId="{A98A53ED-DB94-4143-9BA0-814CA482CE63}" type="presParOf" srcId="{E6459E2A-EDD3-9B49-BD9D-910EEBA7458F}" destId="{D540F6F5-578F-0549-B776-DDD1A9D5AAA7}" srcOrd="12" destOrd="0" presId="urn:microsoft.com/office/officeart/2005/8/layout/default"/>
    <dgm:cxn modelId="{0BB98DBB-B6B9-5046-A952-8E203359BB14}" type="presParOf" srcId="{E6459E2A-EDD3-9B49-BD9D-910EEBA7458F}" destId="{F870402A-6FD4-1D41-8E4E-E09900EB9DCB}" srcOrd="13" destOrd="0" presId="urn:microsoft.com/office/officeart/2005/8/layout/default"/>
    <dgm:cxn modelId="{8268C6B5-0F63-FE47-8598-6C8F7A1B239D}" type="presParOf" srcId="{E6459E2A-EDD3-9B49-BD9D-910EEBA7458F}" destId="{70088FB7-2C8F-4548-9154-F500716D9D7D}" srcOrd="14" destOrd="0" presId="urn:microsoft.com/office/officeart/2005/8/layout/default"/>
    <dgm:cxn modelId="{F5829366-A389-1945-A0A1-6ECE44868DCB}" type="presParOf" srcId="{E6459E2A-EDD3-9B49-BD9D-910EEBA7458F}" destId="{79011A65-BC04-D842-8AAE-208B74DAD8B3}" srcOrd="15" destOrd="0" presId="urn:microsoft.com/office/officeart/2005/8/layout/default"/>
    <dgm:cxn modelId="{9A027E43-4B37-2440-9750-40904791ED82}" type="presParOf" srcId="{E6459E2A-EDD3-9B49-BD9D-910EEBA7458F}" destId="{8A73874E-B306-824F-8465-4034474FF7DC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8476C3-4677-ED45-BB53-7314CEE94479}">
      <dsp:nvSpPr>
        <dsp:cNvPr id="0" name=""/>
        <dsp:cNvSpPr/>
      </dsp:nvSpPr>
      <dsp:spPr>
        <a:xfrm>
          <a:off x="926252" y="1727"/>
          <a:ext cx="1891098" cy="1134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Listen deeply - to others, to yourself</a:t>
          </a:r>
        </a:p>
      </dsp:txBody>
      <dsp:txXfrm>
        <a:off x="926252" y="1727"/>
        <a:ext cx="1891098" cy="1134659"/>
      </dsp:txXfrm>
    </dsp:sp>
    <dsp:sp modelId="{734D477A-794E-A348-8C6F-772F4E9990E4}">
      <dsp:nvSpPr>
        <dsp:cNvPr id="0" name=""/>
        <dsp:cNvSpPr/>
      </dsp:nvSpPr>
      <dsp:spPr>
        <a:xfrm>
          <a:off x="3006460" y="1727"/>
          <a:ext cx="1891098" cy="1134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We don’t have to agree</a:t>
          </a:r>
        </a:p>
      </dsp:txBody>
      <dsp:txXfrm>
        <a:off x="3006460" y="1727"/>
        <a:ext cx="1891098" cy="1134659"/>
      </dsp:txXfrm>
    </dsp:sp>
    <dsp:sp modelId="{C42E9BE1-9CB3-A04F-9DE7-69FF3ED5DD01}">
      <dsp:nvSpPr>
        <dsp:cNvPr id="0" name=""/>
        <dsp:cNvSpPr/>
      </dsp:nvSpPr>
      <dsp:spPr>
        <a:xfrm>
          <a:off x="5086669" y="1727"/>
          <a:ext cx="1891098" cy="1134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Accept discomfort</a:t>
          </a:r>
        </a:p>
      </dsp:txBody>
      <dsp:txXfrm>
        <a:off x="5086669" y="1727"/>
        <a:ext cx="1891098" cy="1134659"/>
      </dsp:txXfrm>
    </dsp:sp>
    <dsp:sp modelId="{22BEF834-B192-944D-A8CF-BF6DA24900D4}">
      <dsp:nvSpPr>
        <dsp:cNvPr id="0" name=""/>
        <dsp:cNvSpPr/>
      </dsp:nvSpPr>
      <dsp:spPr>
        <a:xfrm>
          <a:off x="926252" y="1325496"/>
          <a:ext cx="1891098" cy="1134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Expect and accept lack of closure</a:t>
          </a:r>
        </a:p>
      </dsp:txBody>
      <dsp:txXfrm>
        <a:off x="926252" y="1325496"/>
        <a:ext cx="1891098" cy="1134659"/>
      </dsp:txXfrm>
    </dsp:sp>
    <dsp:sp modelId="{6116F94A-E2F1-374A-9B28-A84E5AD6C8C2}">
      <dsp:nvSpPr>
        <dsp:cNvPr id="0" name=""/>
        <dsp:cNvSpPr/>
      </dsp:nvSpPr>
      <dsp:spPr>
        <a:xfrm>
          <a:off x="3006460" y="1325496"/>
          <a:ext cx="1891098" cy="1134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Equity of Airtime; 3 before me - let three more people speak before you speak again</a:t>
          </a:r>
        </a:p>
      </dsp:txBody>
      <dsp:txXfrm>
        <a:off x="3006460" y="1325496"/>
        <a:ext cx="1891098" cy="1134659"/>
      </dsp:txXfrm>
    </dsp:sp>
    <dsp:sp modelId="{AB04040F-3B00-304E-BD4E-A07B7EF6D326}">
      <dsp:nvSpPr>
        <dsp:cNvPr id="0" name=""/>
        <dsp:cNvSpPr/>
      </dsp:nvSpPr>
      <dsp:spPr>
        <a:xfrm>
          <a:off x="5086669" y="1325496"/>
          <a:ext cx="1891098" cy="1134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Both/And - not binary; Complexity; Not either/or. </a:t>
          </a:r>
        </a:p>
      </dsp:txBody>
      <dsp:txXfrm>
        <a:off x="5086669" y="1325496"/>
        <a:ext cx="1891098" cy="1134659"/>
      </dsp:txXfrm>
    </dsp:sp>
    <dsp:sp modelId="{D540F6F5-578F-0549-B776-DDD1A9D5AAA7}">
      <dsp:nvSpPr>
        <dsp:cNvPr id="0" name=""/>
        <dsp:cNvSpPr/>
      </dsp:nvSpPr>
      <dsp:spPr>
        <a:xfrm>
          <a:off x="926252" y="2649265"/>
          <a:ext cx="1891098" cy="1134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Use I language; Speak for yourself/own experience</a:t>
          </a:r>
        </a:p>
      </dsp:txBody>
      <dsp:txXfrm>
        <a:off x="926252" y="2649265"/>
        <a:ext cx="1891098" cy="1134659"/>
      </dsp:txXfrm>
    </dsp:sp>
    <dsp:sp modelId="{70088FB7-2C8F-4548-9154-F500716D9D7D}">
      <dsp:nvSpPr>
        <dsp:cNvPr id="0" name=""/>
        <dsp:cNvSpPr/>
      </dsp:nvSpPr>
      <dsp:spPr>
        <a:xfrm>
          <a:off x="3006460" y="2649265"/>
          <a:ext cx="1891098" cy="1134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Lean into curiosity</a:t>
          </a:r>
        </a:p>
      </dsp:txBody>
      <dsp:txXfrm>
        <a:off x="3006460" y="2649265"/>
        <a:ext cx="1891098" cy="1134659"/>
      </dsp:txXfrm>
    </dsp:sp>
    <dsp:sp modelId="{8A73874E-B306-824F-8465-4034474FF7DC}">
      <dsp:nvSpPr>
        <dsp:cNvPr id="0" name=""/>
        <dsp:cNvSpPr/>
      </dsp:nvSpPr>
      <dsp:spPr>
        <a:xfrm>
          <a:off x="5086669" y="2649265"/>
          <a:ext cx="1891098" cy="1134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Remember to breathe</a:t>
          </a:r>
        </a:p>
      </dsp:txBody>
      <dsp:txXfrm>
        <a:off x="5086669" y="2649265"/>
        <a:ext cx="1891098" cy="11346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D5D6B2-587E-5F4C-9872-6B445BDFF529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E9C7D-C8E6-8D44-B14A-2209929D9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381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E9C7D-C8E6-8D44-B14A-2209929D90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10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E9C7D-C8E6-8D44-B14A-2209929D90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47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E9C7D-C8E6-8D44-B14A-2209929D90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252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E9C7D-C8E6-8D44-B14A-2209929D90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36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E9C7D-C8E6-8D44-B14A-2209929D90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1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7B865-1145-D345-A9F5-3FF60B12A9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580040-0315-2B4E-B47B-AD7F0283CB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875EE-EC6A-7B45-98F7-42D8E86F2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B21A-D02E-C945-B79F-56ADCEF4B5AD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DAACF-6244-5749-8A4D-8CD8DD5E9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57097-852F-EC4C-A49C-8BD52E3E9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0345-88AE-7943-9F73-E2A7A194E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10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9A085-F117-5646-AD34-23C85B1C2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D3029F-6D68-AD42-A5F3-814268B029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F2E54-40D2-5641-95DD-D035EE289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B21A-D02E-C945-B79F-56ADCEF4B5AD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DFAEB-3AC4-BC4B-BC8C-D7D92D0B9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96882-11C9-AC41-ACC0-16BC09D41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0345-88AE-7943-9F73-E2A7A194E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82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C6AF17-91FC-DA47-A02B-05E400E694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FD1950-AFBD-B842-8E00-3F1C637606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CF3DD-E3C6-9546-9DE2-4532CD0BA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B21A-D02E-C945-B79F-56ADCEF4B5AD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0135C-669C-2344-AC3F-7F9AF117C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96E684-C507-044A-99A3-E7593FA84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0345-88AE-7943-9F73-E2A7A194E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45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E82BE-6D6E-184A-8064-7A6F5E5EB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88093-F600-6241-BCF0-39A81E683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414A6-7D03-9B4A-A209-00C79F620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B21A-D02E-C945-B79F-56ADCEF4B5AD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20884-70B5-4446-9C17-0526CF52A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52948-809D-9047-A1E5-641BD094E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0345-88AE-7943-9F73-E2A7A194E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39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A7A4D-8740-2840-A93A-CBA738E37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BC3D6F-ED99-8342-A7A4-D6B30AD23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76EC3B-56A5-D44D-AA7E-02D154CE8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B21A-D02E-C945-B79F-56ADCEF4B5AD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E4646-9EF7-6046-BC88-83CAADFC4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AB42-0691-6347-85F4-C0D46ED2F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0345-88AE-7943-9F73-E2A7A194E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84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AED1A-6438-1A4E-8409-1816207C9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DD9D8-105C-4941-8585-CAF964E802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F8A295-940A-5E46-BC32-2A54B4CD1C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DF8F87-AC79-7448-9B0A-CBA66AD0B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B21A-D02E-C945-B79F-56ADCEF4B5AD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ADC67E-F5D4-C649-A972-6317CF712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B8529E-E7C4-0B43-A010-69AE3DC6D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0345-88AE-7943-9F73-E2A7A194E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761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8523D-32C1-E54D-A3C8-9F27A3DB8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6286D6-E720-104D-923E-E0941F764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06438E-B3C3-B846-AF07-8649FB5387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8C08A9-B7A1-434E-87B7-2E1702D6D9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566EA7-C15B-7244-A5AA-C5AB13D1DC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1149F5-12F0-9042-867D-7E673068D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B21A-D02E-C945-B79F-56ADCEF4B5AD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306473-E992-7547-8E01-033D4A994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07C8B9-E395-8542-861F-89341BA06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0345-88AE-7943-9F73-E2A7A194E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7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B38E5-07DC-4548-9839-EE7C4B3EF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E3F06-3D33-6F48-AD11-F8905C9AC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B21A-D02E-C945-B79F-56ADCEF4B5AD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5F4804-3E44-0942-8E2B-8796B79FD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A26FD0-B6D0-1349-8269-C14E80F0F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0345-88AE-7943-9F73-E2A7A194E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29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766DFA-3100-1449-AE0D-F73A97DEF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B21A-D02E-C945-B79F-56ADCEF4B5AD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12B750-6AE5-F54B-AF6E-210EB4582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6DFAFD-E066-274F-B75A-297F05905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0345-88AE-7943-9F73-E2A7A194E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875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138DD-AC59-314D-A167-F3F09DA0E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5B8E3-1E08-6A46-A0A4-7F5D55CC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78BACA-ED48-D24B-8F52-2955FD7BF2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64F712-D4CD-FE4F-BE06-63C22693E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B21A-D02E-C945-B79F-56ADCEF4B5AD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2A5165-D954-984D-A562-16E87C631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C08E21-F365-424E-8BEF-77D55E820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0345-88AE-7943-9F73-E2A7A194E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836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C0702-8682-9F43-A930-C175E1AA9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70BA73-0043-2144-8D8A-3984429987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B32A7-538D-FE47-BD79-49848906ED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CEE182-B39B-664D-833C-54FE7260F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B21A-D02E-C945-B79F-56ADCEF4B5AD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4EDDD9-7A26-D447-BE2F-202125A31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0E6389-E951-C147-A0CE-42B4C6B28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0345-88AE-7943-9F73-E2A7A194E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16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3D6078-F12B-1B4A-9E4A-44E7E1794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D5DED1-356D-DB49-A95E-62CA508DA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DEA4B-28D9-DF4A-B333-130CB770F9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3B21A-D02E-C945-B79F-56ADCEF4B5AD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FDBA3-C218-1242-8C38-BA9ACDBBDC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F0DF5-BD5A-7642-A503-43209FEDE3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20345-88AE-7943-9F73-E2A7A194E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37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60ED7A9D-977E-E54A-8859-1DC4C3869F5D}"/>
              </a:ext>
            </a:extLst>
          </p:cNvPr>
          <p:cNvSpPr txBox="1"/>
          <p:nvPr/>
        </p:nvSpPr>
        <p:spPr>
          <a:xfrm>
            <a:off x="6271264" y="1995269"/>
            <a:ext cx="4602430" cy="130743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Dialogues on Race and Equity (DRE)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7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37E91A01-7E5B-594E-831D-B5AE27B715B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6163" r="6940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70F1403-BECC-8243-954E-54193A86CB7F}"/>
              </a:ext>
            </a:extLst>
          </p:cNvPr>
          <p:cNvSpPr txBox="1"/>
          <p:nvPr/>
        </p:nvSpPr>
        <p:spPr>
          <a:xfrm>
            <a:off x="6271264" y="3972357"/>
            <a:ext cx="534785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DRE in Our Neighborhoods:</a:t>
            </a:r>
          </a:p>
          <a:p>
            <a:pPr algn="ctr"/>
            <a:r>
              <a:rPr lang="en-US" sz="3200" b="1" dirty="0"/>
              <a:t>A Discussion on Privilege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431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E3F705-BF91-9440-B5BF-E03023E945E7}"/>
              </a:ext>
            </a:extLst>
          </p:cNvPr>
          <p:cNvSpPr txBox="1"/>
          <p:nvPr/>
        </p:nvSpPr>
        <p:spPr>
          <a:xfrm>
            <a:off x="519739" y="454403"/>
            <a:ext cx="747417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dirty="0">
                <a:latin typeface="+mj-lt"/>
                <a:ea typeface="+mj-ea"/>
                <a:cs typeface="+mj-cs"/>
              </a:rPr>
              <a:t>Conversation Guidelines 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1BA8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EAF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37E91A01-7E5B-594E-831D-B5AE27B715B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t="161" r="-8" b="-8"/>
          <a:stretch/>
        </p:blipFill>
        <p:spPr>
          <a:xfrm>
            <a:off x="9030743" y="2474254"/>
            <a:ext cx="1912560" cy="1909489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  <p:graphicFrame>
        <p:nvGraphicFramePr>
          <p:cNvPr id="47" name="TextBox 19">
            <a:extLst>
              <a:ext uri="{FF2B5EF4-FFF2-40B4-BE49-F238E27FC236}">
                <a16:creationId xmlns:a16="http://schemas.microsoft.com/office/drawing/2014/main" id="{85C2066E-DD49-4BFB-AA39-1D49C4B50D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32708993"/>
              </p:ext>
            </p:extLst>
          </p:nvPr>
        </p:nvGraphicFramePr>
        <p:xfrm>
          <a:off x="899111" y="2061664"/>
          <a:ext cx="7904020" cy="3785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36812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46708FAB-3898-47A9-B05A-AB9ECBD9E7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E3F705-BF91-9440-B5BF-E03023E945E7}"/>
              </a:ext>
            </a:extLst>
          </p:cNvPr>
          <p:cNvSpPr txBox="1"/>
          <p:nvPr/>
        </p:nvSpPr>
        <p:spPr>
          <a:xfrm>
            <a:off x="3574797" y="498173"/>
            <a:ext cx="2521202" cy="11504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b="1" u="sng" dirty="0">
                <a:latin typeface="+mj-lt"/>
                <a:ea typeface="+mj-ea"/>
                <a:cs typeface="+mj-cs"/>
              </a:rPr>
              <a:t>Privilege</a:t>
            </a:r>
            <a:r>
              <a:rPr lang="en-US" sz="6000" b="1" dirty="0"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99ADB8-E445-2A4D-BFA6-7ADA072BE0E4}"/>
              </a:ext>
            </a:extLst>
          </p:cNvPr>
          <p:cNvSpPr txBox="1"/>
          <p:nvPr/>
        </p:nvSpPr>
        <p:spPr>
          <a:xfrm>
            <a:off x="1052788" y="1870758"/>
            <a:ext cx="8440281" cy="14482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Privilege can be defined as a set of unearned benefits given to people who fit into a specific social group because of certain aspects of their identity.  These include (but are not limited to):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37E91A01-7E5B-594E-831D-B5AE27B715B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67" r="-2" b="827"/>
          <a:stretch/>
        </p:blipFill>
        <p:spPr>
          <a:xfrm>
            <a:off x="9385284" y="2064870"/>
            <a:ext cx="1868924" cy="1811077"/>
          </a:xfrm>
          <a:prstGeom prst="rect">
            <a:avLst/>
          </a:prstGeom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2E438CA0-CB4D-4C94-8C39-9C7FC9BBE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1962"/>
            <a:ext cx="12191998" cy="46177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B2C05E3-84E7-4957-95EF-B471CBF71C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1962"/>
            <a:ext cx="4076698" cy="464399"/>
          </a:xfrm>
          <a:prstGeom prst="rect">
            <a:avLst/>
          </a:prstGeom>
          <a:gradFill>
            <a:gsLst>
              <a:gs pos="0">
                <a:srgbClr val="000000">
                  <a:alpha val="46000"/>
                </a:srgbClr>
              </a:gs>
              <a:gs pos="99000">
                <a:schemeClr val="accent1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AC3C36-FA15-064A-9150-C17ECCBFC4D2}"/>
              </a:ext>
            </a:extLst>
          </p:cNvPr>
          <p:cNvSpPr txBox="1"/>
          <p:nvPr/>
        </p:nvSpPr>
        <p:spPr>
          <a:xfrm>
            <a:off x="823071" y="3541098"/>
            <a:ext cx="3745769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Race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Class,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Gender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Sexual orientation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B507B4A-0B40-E94B-BD27-0B522F2F8457}"/>
              </a:ext>
            </a:extLst>
          </p:cNvPr>
          <p:cNvSpPr/>
          <p:nvPr/>
        </p:nvSpPr>
        <p:spPr>
          <a:xfrm>
            <a:off x="5272928" y="3539018"/>
            <a:ext cx="467914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Language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Geographical location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Ability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Religion</a:t>
            </a:r>
          </a:p>
        </p:txBody>
      </p:sp>
    </p:spTree>
    <p:extLst>
      <p:ext uri="{BB962C8B-B14F-4D97-AF65-F5344CB8AC3E}">
        <p14:creationId xmlns:p14="http://schemas.microsoft.com/office/powerpoint/2010/main" val="4134693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E3F705-BF91-9440-B5BF-E03023E945E7}"/>
              </a:ext>
            </a:extLst>
          </p:cNvPr>
          <p:cNvSpPr txBox="1"/>
          <p:nvPr/>
        </p:nvSpPr>
        <p:spPr>
          <a:xfrm>
            <a:off x="1136428" y="627564"/>
            <a:ext cx="747417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endParaRPr lang="en-US" sz="4400" dirty="0"/>
          </a:p>
          <a:p>
            <a:r>
              <a:rPr lang="en-US" sz="4400" b="1" u="sng" dirty="0"/>
              <a:t>White Privilege/Advantage</a:t>
            </a:r>
            <a:endParaRPr lang="en-US" sz="4400" b="1" u="sng" dirty="0">
              <a:latin typeface="+mj-lt"/>
              <a:ea typeface="+mj-ea"/>
              <a:cs typeface="+mj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99ADB8-E445-2A4D-BFA6-7ADA072BE0E4}"/>
              </a:ext>
            </a:extLst>
          </p:cNvPr>
          <p:cNvSpPr txBox="1"/>
          <p:nvPr/>
        </p:nvSpPr>
        <p:spPr>
          <a:xfrm>
            <a:off x="705632" y="1953127"/>
            <a:ext cx="8335764" cy="3869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dirty="0"/>
              <a:t>White privilege </a:t>
            </a:r>
            <a:r>
              <a:rPr lang="en-US" sz="3200" dirty="0"/>
              <a:t>(or white skin privilege) is a variety of </a:t>
            </a:r>
            <a:r>
              <a:rPr lang="en-US" sz="3200" b="1" u="sng" dirty="0"/>
              <a:t>opportunities and preferences</a:t>
            </a:r>
            <a:r>
              <a:rPr lang="en-US" sz="3200" dirty="0"/>
              <a:t> assigned to White people because of their </a:t>
            </a:r>
            <a:r>
              <a:rPr lang="en-US" sz="3200" b="1" u="sng" dirty="0"/>
              <a:t>race</a:t>
            </a:r>
            <a:r>
              <a:rPr lang="en-US" sz="3200" dirty="0"/>
              <a:t>, which are </a:t>
            </a:r>
            <a:r>
              <a:rPr lang="en-US" sz="3200" b="1" u="sng" dirty="0"/>
              <a:t>unavailable to people of color</a:t>
            </a:r>
            <a:r>
              <a:rPr lang="en-US" sz="3200" dirty="0"/>
              <a:t>. These advantages bestow power on White people, whether White people intend or not.</a:t>
            </a:r>
            <a:endParaRPr lang="en-US" sz="31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500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1BA8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EAF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37E91A01-7E5B-594E-831D-B5AE27B715B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t="161" r="-8" b="-8"/>
          <a:stretch/>
        </p:blipFill>
        <p:spPr>
          <a:xfrm>
            <a:off x="9030743" y="2474254"/>
            <a:ext cx="1912560" cy="1909489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3323845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E3F705-BF91-9440-B5BF-E03023E945E7}"/>
              </a:ext>
            </a:extLst>
          </p:cNvPr>
          <p:cNvSpPr txBox="1"/>
          <p:nvPr/>
        </p:nvSpPr>
        <p:spPr>
          <a:xfrm>
            <a:off x="1136428" y="627564"/>
            <a:ext cx="747417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endParaRPr lang="en-US" sz="4400" dirty="0"/>
          </a:p>
          <a:p>
            <a:r>
              <a:rPr lang="en-US" sz="4400" b="1" u="sng" dirty="0"/>
              <a:t>Systemic Racism/Structural Racism</a:t>
            </a:r>
            <a:r>
              <a:rPr lang="en-US" sz="4400" u="sng" dirty="0"/>
              <a:t>  </a:t>
            </a:r>
            <a:endParaRPr lang="en-US" sz="4400" b="1" u="sng" dirty="0">
              <a:latin typeface="+mj-lt"/>
              <a:ea typeface="+mj-ea"/>
              <a:cs typeface="+mj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99ADB8-E445-2A4D-BFA6-7ADA072BE0E4}"/>
              </a:ext>
            </a:extLst>
          </p:cNvPr>
          <p:cNvSpPr txBox="1"/>
          <p:nvPr/>
        </p:nvSpPr>
        <p:spPr>
          <a:xfrm>
            <a:off x="778626" y="1953127"/>
            <a:ext cx="8173826" cy="4275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u="sng" dirty="0"/>
              <a:t>Systemic Racism</a:t>
            </a:r>
            <a:r>
              <a:rPr lang="en-US" sz="3200" b="1" dirty="0"/>
              <a:t> </a:t>
            </a:r>
            <a:r>
              <a:rPr lang="en-US" sz="3200" dirty="0"/>
              <a:t>or </a:t>
            </a:r>
            <a:r>
              <a:rPr lang="en-US" sz="3200" b="1" u="sng" dirty="0"/>
              <a:t>structural racism</a:t>
            </a:r>
            <a:r>
              <a:rPr lang="en-US" sz="3200" dirty="0"/>
              <a:t> involves </a:t>
            </a:r>
            <a:r>
              <a:rPr lang="en-US" sz="3200" b="1" u="sng" dirty="0"/>
              <a:t>levels of racism </a:t>
            </a:r>
            <a:r>
              <a:rPr lang="en-US" sz="3200" dirty="0"/>
              <a:t>built right into </a:t>
            </a:r>
            <a:r>
              <a:rPr lang="en-US" sz="3200" b="1" u="sng" dirty="0"/>
              <a:t>every level of our society</a:t>
            </a:r>
            <a:r>
              <a:rPr lang="en-US" sz="3200" dirty="0"/>
              <a:t> in ways that might surprise you. This kind of racism </a:t>
            </a:r>
            <a:r>
              <a:rPr lang="en-US" sz="3200" b="1" u="sng" dirty="0"/>
              <a:t>infects</a:t>
            </a:r>
            <a:r>
              <a:rPr lang="en-US" sz="3200" dirty="0"/>
              <a:t> the very </a:t>
            </a:r>
            <a:r>
              <a:rPr lang="en-US" sz="3200" b="1" u="sng" dirty="0"/>
              <a:t>structure</a:t>
            </a:r>
            <a:r>
              <a:rPr lang="en-US" sz="3200" dirty="0"/>
              <a:t> of our society. 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  <a:endParaRPr lang="en-US" sz="31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500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1BA8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EAF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37E91A01-7E5B-594E-831D-B5AE27B715B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t="161" r="-8" b="-8"/>
          <a:stretch/>
        </p:blipFill>
        <p:spPr>
          <a:xfrm>
            <a:off x="9030743" y="2474254"/>
            <a:ext cx="1912560" cy="1909489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2769066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E3F705-BF91-9440-B5BF-E03023E945E7}"/>
              </a:ext>
            </a:extLst>
          </p:cNvPr>
          <p:cNvSpPr txBox="1"/>
          <p:nvPr/>
        </p:nvSpPr>
        <p:spPr>
          <a:xfrm>
            <a:off x="572493" y="238539"/>
            <a:ext cx="11018520" cy="14344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b="1">
                <a:latin typeface="+mj-lt"/>
                <a:ea typeface="+mj-ea"/>
                <a:cs typeface="+mj-cs"/>
              </a:rPr>
              <a:t>What can you do? </a:t>
            </a:r>
          </a:p>
        </p:txBody>
      </p:sp>
      <p:sp>
        <p:nvSpPr>
          <p:cNvPr id="52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xmlns="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99ADB8-E445-2A4D-BFA6-7ADA072BE0E4}"/>
              </a:ext>
            </a:extLst>
          </p:cNvPr>
          <p:cNvSpPr txBox="1"/>
          <p:nvPr/>
        </p:nvSpPr>
        <p:spPr>
          <a:xfrm>
            <a:off x="572493" y="2071316"/>
            <a:ext cx="6713552" cy="41191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What is your circle of influence?  </a:t>
            </a:r>
          </a:p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Do you lead a company?  </a:t>
            </a:r>
          </a:p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Do you coach a team?  </a:t>
            </a:r>
          </a:p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Do you belong to a civic organization?  </a:t>
            </a:r>
          </a:p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Are you part of a community of faith?  </a:t>
            </a:r>
          </a:p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What is your superpower?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37E91A01-7E5B-594E-831D-B5AE27B715B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0" r="2282" b="-3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80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11125</TotalTime>
  <Words>279</Words>
  <Application>Microsoft Office PowerPoint</Application>
  <PresentationFormat>Widescreen</PresentationFormat>
  <Paragraphs>43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Alicia Jones</dc:creator>
  <cp:lastModifiedBy>Tania Bougebrayel</cp:lastModifiedBy>
  <cp:revision>60</cp:revision>
  <dcterms:created xsi:type="dcterms:W3CDTF">2020-10-21T15:51:50Z</dcterms:created>
  <dcterms:modified xsi:type="dcterms:W3CDTF">2021-09-16T15:26:59Z</dcterms:modified>
</cp:coreProperties>
</file>