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84" r:id="rId5"/>
  </p:sldMasterIdLst>
  <p:notesMasterIdLst>
    <p:notesMasterId r:id="rId20"/>
  </p:notesMasterIdLst>
  <p:sldIdLst>
    <p:sldId id="288" r:id="rId6"/>
    <p:sldId id="290" r:id="rId7"/>
    <p:sldId id="291" r:id="rId8"/>
    <p:sldId id="299" r:id="rId9"/>
    <p:sldId id="275" r:id="rId10"/>
    <p:sldId id="292" r:id="rId11"/>
    <p:sldId id="293" r:id="rId12"/>
    <p:sldId id="277" r:id="rId13"/>
    <p:sldId id="294" r:id="rId14"/>
    <p:sldId id="295" r:id="rId15"/>
    <p:sldId id="296" r:id="rId16"/>
    <p:sldId id="298" r:id="rId17"/>
    <p:sldId id="297" r:id="rId18"/>
    <p:sldId id="28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15F61F-20F9-280F-F432-FA0D80FA52BB}" name="Amber Barnett" initials="AB" userId="S::aklbarnett@arlingtonva.us::0514f848-6176-4384-80fa-e0bd3cccb08d" providerId="AD"/>
  <p188:author id="{C315F1BA-C801-AFD6-FFF9-84F815865D1C}" name="Elizabeth Matlock" initials="EM" userId="S::ematlock@arlingtonva.us::e3539c49-0727-4aeb-8c27-f259d94a3d4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A6A6A6"/>
    <a:srgbClr val="4472C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6D1D27-C6CF-470C-B437-62F5C4B866FD}" v="4111" dt="2023-06-12T15:14:04.7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8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8AD1B2-D7B5-4B8C-A12D-267CBCB3FC08}" type="doc">
      <dgm:prSet loTypeId="urn:microsoft.com/office/officeart/2005/8/layout/vList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8F100E-2BD8-40AB-B184-67AB6E76945F}">
      <dgm:prSet phldrT="[Text]" custT="1"/>
      <dgm:spPr/>
      <dgm:t>
        <a:bodyPr/>
        <a:lstStyle/>
        <a:p>
          <a:r>
            <a:rPr lang="en-US" sz="2000"/>
            <a:t>Who</a:t>
          </a:r>
        </a:p>
      </dgm:t>
    </dgm:pt>
    <dgm:pt modelId="{C678A8BF-5D86-47D5-86D7-C65348872F2E}" type="parTrans" cxnId="{F4FAF672-2634-4251-9F82-83B41144F3B7}">
      <dgm:prSet/>
      <dgm:spPr/>
      <dgm:t>
        <a:bodyPr/>
        <a:lstStyle/>
        <a:p>
          <a:endParaRPr lang="en-US"/>
        </a:p>
      </dgm:t>
    </dgm:pt>
    <dgm:pt modelId="{35EC827B-C57D-404C-9623-FF4966BBB64B}" type="sibTrans" cxnId="{F4FAF672-2634-4251-9F82-83B41144F3B7}">
      <dgm:prSet/>
      <dgm:spPr/>
      <dgm:t>
        <a:bodyPr/>
        <a:lstStyle/>
        <a:p>
          <a:endParaRPr lang="en-US"/>
        </a:p>
      </dgm:t>
    </dgm:pt>
    <dgm:pt modelId="{CF84FB71-7814-42DC-A827-BADBC2242592}">
      <dgm:prSet phldrT="[Text]" custT="1"/>
      <dgm:spPr/>
      <dgm:t>
        <a:bodyPr/>
        <a:lstStyle/>
        <a:p>
          <a:r>
            <a:rPr lang="en-US" sz="1600"/>
            <a:t>BIPOC* community leaders and representatives of community-based service providers</a:t>
          </a:r>
        </a:p>
      </dgm:t>
    </dgm:pt>
    <dgm:pt modelId="{EBA8D828-5C30-425E-9C85-8FE80BEE83B8}" type="parTrans" cxnId="{85AA5F2D-8379-4936-BFD9-9254BD4FD232}">
      <dgm:prSet/>
      <dgm:spPr/>
      <dgm:t>
        <a:bodyPr/>
        <a:lstStyle/>
        <a:p>
          <a:endParaRPr lang="en-US"/>
        </a:p>
      </dgm:t>
    </dgm:pt>
    <dgm:pt modelId="{2456D371-943C-4CF8-BC5F-FE35328CEB46}" type="sibTrans" cxnId="{85AA5F2D-8379-4936-BFD9-9254BD4FD232}">
      <dgm:prSet/>
      <dgm:spPr/>
      <dgm:t>
        <a:bodyPr/>
        <a:lstStyle/>
        <a:p>
          <a:endParaRPr lang="en-US"/>
        </a:p>
      </dgm:t>
    </dgm:pt>
    <dgm:pt modelId="{ED10EF6E-9888-429A-A37F-B387E0604B67}">
      <dgm:prSet phldrT="[Text]" custT="1"/>
      <dgm:spPr/>
      <dgm:t>
        <a:bodyPr/>
        <a:lstStyle/>
        <a:p>
          <a:r>
            <a:rPr lang="en-US" sz="2000"/>
            <a:t>What</a:t>
          </a:r>
        </a:p>
      </dgm:t>
    </dgm:pt>
    <dgm:pt modelId="{FC10CF91-2505-41FF-BE5D-B0FF933730DE}" type="parTrans" cxnId="{1D517FEF-2A0F-4FDD-9D26-41B1EB041392}">
      <dgm:prSet/>
      <dgm:spPr/>
      <dgm:t>
        <a:bodyPr/>
        <a:lstStyle/>
        <a:p>
          <a:endParaRPr lang="en-US"/>
        </a:p>
      </dgm:t>
    </dgm:pt>
    <dgm:pt modelId="{89463C36-9398-4503-B989-10E18AC9B5DF}" type="sibTrans" cxnId="{1D517FEF-2A0F-4FDD-9D26-41B1EB041392}">
      <dgm:prSet/>
      <dgm:spPr/>
      <dgm:t>
        <a:bodyPr/>
        <a:lstStyle/>
        <a:p>
          <a:endParaRPr lang="en-US"/>
        </a:p>
      </dgm:t>
    </dgm:pt>
    <dgm:pt modelId="{0FF85BA7-CB34-47D5-9F58-85BC5A9249CC}">
      <dgm:prSet phldrT="[Text]" custT="1"/>
      <dgm:spPr/>
      <dgm:t>
        <a:bodyPr/>
        <a:lstStyle/>
        <a:p>
          <a:r>
            <a:rPr lang="en-US" sz="1600"/>
            <a:t>A working group to center BIPOC community voices in making recommendations for changes to Arlington County’s funding processes</a:t>
          </a:r>
        </a:p>
      </dgm:t>
    </dgm:pt>
    <dgm:pt modelId="{68FD2BA4-4834-4010-B569-FD1F167DF09E}" type="parTrans" cxnId="{9DC28F1D-27D2-44CC-B55A-085F84F4A861}">
      <dgm:prSet/>
      <dgm:spPr/>
      <dgm:t>
        <a:bodyPr/>
        <a:lstStyle/>
        <a:p>
          <a:endParaRPr lang="en-US"/>
        </a:p>
      </dgm:t>
    </dgm:pt>
    <dgm:pt modelId="{59A02E04-3A55-44DD-BB5C-C8EB063D3815}" type="sibTrans" cxnId="{9DC28F1D-27D2-44CC-B55A-085F84F4A861}">
      <dgm:prSet/>
      <dgm:spPr/>
      <dgm:t>
        <a:bodyPr/>
        <a:lstStyle/>
        <a:p>
          <a:endParaRPr lang="en-US"/>
        </a:p>
      </dgm:t>
    </dgm:pt>
    <dgm:pt modelId="{256C23FF-B369-4A57-8534-9C068B8301B5}">
      <dgm:prSet phldrT="[Text]" custT="1"/>
      <dgm:spPr/>
      <dgm:t>
        <a:bodyPr/>
        <a:lstStyle/>
        <a:p>
          <a:r>
            <a:rPr lang="en-US" sz="1800"/>
            <a:t>Why</a:t>
          </a:r>
        </a:p>
      </dgm:t>
    </dgm:pt>
    <dgm:pt modelId="{6A7D6EFA-DD85-4B4A-B493-316FF8F7316F}" type="parTrans" cxnId="{F048B3E8-961E-4597-AB68-0FDA86A11D5C}">
      <dgm:prSet/>
      <dgm:spPr/>
      <dgm:t>
        <a:bodyPr/>
        <a:lstStyle/>
        <a:p>
          <a:endParaRPr lang="en-US"/>
        </a:p>
      </dgm:t>
    </dgm:pt>
    <dgm:pt modelId="{0FE3315F-9812-43B1-8F88-0AB91F0E42AC}" type="sibTrans" cxnId="{F048B3E8-961E-4597-AB68-0FDA86A11D5C}">
      <dgm:prSet/>
      <dgm:spPr/>
      <dgm:t>
        <a:bodyPr/>
        <a:lstStyle/>
        <a:p>
          <a:endParaRPr lang="en-US"/>
        </a:p>
      </dgm:t>
    </dgm:pt>
    <dgm:pt modelId="{AD421845-EACF-4028-BACC-8DB4DB2097A2}">
      <dgm:prSet phldrT="[Text]" custT="1"/>
      <dgm:spPr/>
      <dgm:t>
        <a:bodyPr/>
        <a:lstStyle/>
        <a:p>
          <a:r>
            <a:rPr lang="en-US" sz="1400"/>
            <a:t>To reform Arlington’s human and community services funding by integrating BIPOC voices and lived experiences into the decision-making process, confronting challenges with “The Arlington Way,” and co-creating impactful solutions with the community to produce measurable outcomes and reduce disparities</a:t>
          </a:r>
        </a:p>
      </dgm:t>
    </dgm:pt>
    <dgm:pt modelId="{FCE46DC0-08F5-4416-A514-EC8D5D20D520}" type="parTrans" cxnId="{8827F515-B6E1-43CB-A006-80B40942F170}">
      <dgm:prSet/>
      <dgm:spPr/>
      <dgm:t>
        <a:bodyPr/>
        <a:lstStyle/>
        <a:p>
          <a:endParaRPr lang="en-US"/>
        </a:p>
      </dgm:t>
    </dgm:pt>
    <dgm:pt modelId="{AF9F0619-EAA6-49C7-9DB0-83D59444FB35}" type="sibTrans" cxnId="{8827F515-B6E1-43CB-A006-80B40942F170}">
      <dgm:prSet/>
      <dgm:spPr/>
      <dgm:t>
        <a:bodyPr/>
        <a:lstStyle/>
        <a:p>
          <a:endParaRPr lang="en-US"/>
        </a:p>
      </dgm:t>
    </dgm:pt>
    <dgm:pt modelId="{8F162679-5ACD-4E37-857F-1E013B5C31EC}">
      <dgm:prSet phldrT="[Text]" custT="1"/>
      <dgm:spPr/>
      <dgm:t>
        <a:bodyPr/>
        <a:lstStyle/>
        <a:p>
          <a:r>
            <a:rPr lang="en-US" sz="1400"/>
            <a:t>The resulting funding process will be more transparent, more accessible, and more racially equitable</a:t>
          </a:r>
        </a:p>
      </dgm:t>
    </dgm:pt>
    <dgm:pt modelId="{233C29BF-B10B-49BD-A14D-57F092503F64}" type="parTrans" cxnId="{F1CD646F-B298-4D37-9F7B-52A7D20D8EEB}">
      <dgm:prSet/>
      <dgm:spPr/>
      <dgm:t>
        <a:bodyPr/>
        <a:lstStyle/>
        <a:p>
          <a:endParaRPr lang="en-US"/>
        </a:p>
      </dgm:t>
    </dgm:pt>
    <dgm:pt modelId="{A44772B2-5965-442F-907D-DC906B8DFB94}" type="sibTrans" cxnId="{F1CD646F-B298-4D37-9F7B-52A7D20D8EEB}">
      <dgm:prSet/>
      <dgm:spPr/>
      <dgm:t>
        <a:bodyPr/>
        <a:lstStyle/>
        <a:p>
          <a:endParaRPr lang="en-US"/>
        </a:p>
      </dgm:t>
    </dgm:pt>
    <dgm:pt modelId="{D57CFDF5-4671-4458-BF08-539F11FEBCDC}">
      <dgm:prSet phldrT="[Text]" custT="1"/>
      <dgm:spPr/>
      <dgm:t>
        <a:bodyPr/>
        <a:lstStyle/>
        <a:p>
          <a:r>
            <a:rPr lang="en-US" sz="1600"/>
            <a:t>Arlington County Government representatives</a:t>
          </a:r>
        </a:p>
      </dgm:t>
    </dgm:pt>
    <dgm:pt modelId="{E069FAF1-4E99-42AC-BE46-C26B830B5774}" type="parTrans" cxnId="{F7484F6B-D08C-4214-A7EE-5C176A8932EF}">
      <dgm:prSet/>
      <dgm:spPr/>
      <dgm:t>
        <a:bodyPr/>
        <a:lstStyle/>
        <a:p>
          <a:endParaRPr lang="en-US"/>
        </a:p>
      </dgm:t>
    </dgm:pt>
    <dgm:pt modelId="{854B9FA5-4332-411B-AF88-979F0F716F7C}" type="sibTrans" cxnId="{F7484F6B-D08C-4214-A7EE-5C176A8932EF}">
      <dgm:prSet/>
      <dgm:spPr/>
      <dgm:t>
        <a:bodyPr/>
        <a:lstStyle/>
        <a:p>
          <a:endParaRPr lang="en-US"/>
        </a:p>
      </dgm:t>
    </dgm:pt>
    <dgm:pt modelId="{1027CA6B-F1E0-484D-86C4-AD02E964F364}">
      <dgm:prSet phldrT="[Text]" custT="1"/>
      <dgm:spPr/>
      <dgm:t>
        <a:bodyPr/>
        <a:lstStyle/>
        <a:p>
          <a:r>
            <a:rPr lang="en-US" sz="1600"/>
            <a:t>External SMEs and facilitators, including UWNCA</a:t>
          </a:r>
        </a:p>
      </dgm:t>
    </dgm:pt>
    <dgm:pt modelId="{B21C70C1-8670-4502-839C-6193EE8071D4}" type="parTrans" cxnId="{8C5FAF2F-C57B-41B2-AFBB-A512E51B4AB2}">
      <dgm:prSet/>
      <dgm:spPr/>
      <dgm:t>
        <a:bodyPr/>
        <a:lstStyle/>
        <a:p>
          <a:endParaRPr lang="en-US"/>
        </a:p>
      </dgm:t>
    </dgm:pt>
    <dgm:pt modelId="{9DE03228-36C2-4264-B45A-07ECF351F774}" type="sibTrans" cxnId="{8C5FAF2F-C57B-41B2-AFBB-A512E51B4AB2}">
      <dgm:prSet/>
      <dgm:spPr/>
      <dgm:t>
        <a:bodyPr/>
        <a:lstStyle/>
        <a:p>
          <a:endParaRPr lang="en-US"/>
        </a:p>
      </dgm:t>
    </dgm:pt>
    <dgm:pt modelId="{97834A9C-0043-46BE-AF1B-60DAEEE00201}">
      <dgm:prSet phldrT="[Text]" custT="1"/>
      <dgm:spPr/>
      <dgm:t>
        <a:bodyPr/>
        <a:lstStyle/>
        <a:p>
          <a:r>
            <a:rPr lang="en-US" sz="1600"/>
            <a:t>Funded by E Pluribus UNUM Fellowship</a:t>
          </a:r>
        </a:p>
      </dgm:t>
    </dgm:pt>
    <dgm:pt modelId="{5D39F64E-0F8A-4145-BC4D-A404611D7337}" type="parTrans" cxnId="{B3B2F9E0-A176-4F0F-95C2-6CB6FEFC9EA9}">
      <dgm:prSet/>
      <dgm:spPr/>
      <dgm:t>
        <a:bodyPr/>
        <a:lstStyle/>
        <a:p>
          <a:endParaRPr lang="en-US"/>
        </a:p>
      </dgm:t>
    </dgm:pt>
    <dgm:pt modelId="{80A5A944-DAAD-49AC-A9BF-435586BA4905}" type="sibTrans" cxnId="{B3B2F9E0-A176-4F0F-95C2-6CB6FEFC9EA9}">
      <dgm:prSet/>
      <dgm:spPr/>
      <dgm:t>
        <a:bodyPr/>
        <a:lstStyle/>
        <a:p>
          <a:endParaRPr lang="en-US"/>
        </a:p>
      </dgm:t>
    </dgm:pt>
    <dgm:pt modelId="{10186D7D-48B8-4AAD-A4BF-99386CDE79BA}" type="pres">
      <dgm:prSet presAssocID="{BE8AD1B2-D7B5-4B8C-A12D-267CBCB3FC08}" presName="linear" presStyleCnt="0">
        <dgm:presLayoutVars>
          <dgm:dir/>
          <dgm:resizeHandles val="exact"/>
        </dgm:presLayoutVars>
      </dgm:prSet>
      <dgm:spPr/>
    </dgm:pt>
    <dgm:pt modelId="{C2611D19-FFB6-4085-86E5-EA777246C396}" type="pres">
      <dgm:prSet presAssocID="{178F100E-2BD8-40AB-B184-67AB6E76945F}" presName="comp" presStyleCnt="0"/>
      <dgm:spPr/>
    </dgm:pt>
    <dgm:pt modelId="{3FAD99D3-1B20-4600-9EB3-C3ABC49398DA}" type="pres">
      <dgm:prSet presAssocID="{178F100E-2BD8-40AB-B184-67AB6E76945F}" presName="box" presStyleLbl="node1" presStyleIdx="0" presStyleCnt="3" custScaleY="90200" custLinFactNeighborX="-608" custLinFactNeighborY="-2790"/>
      <dgm:spPr/>
    </dgm:pt>
    <dgm:pt modelId="{C5118F41-F8ED-4BF4-9935-7EA0441EF6BE}" type="pres">
      <dgm:prSet presAssocID="{178F100E-2BD8-40AB-B184-67AB6E76945F}" presName="img" presStyleLbl="fgImgPlace1" presStyleIdx="0" presStyleCnt="3" custScaleX="90602" custScaleY="8684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" b="-2000"/>
          </a:stretch>
        </a:blipFill>
      </dgm:spPr>
      <dgm:extLst>
        <a:ext uri="{E40237B7-FDA0-4F09-8148-C483321AD2D9}">
          <dgm14:cNvPr xmlns:dgm14="http://schemas.microsoft.com/office/drawing/2010/diagram" id="0" name="" descr="Meeting with solid fill"/>
        </a:ext>
      </dgm:extLst>
    </dgm:pt>
    <dgm:pt modelId="{509EB904-419D-4964-BD44-84A95395B387}" type="pres">
      <dgm:prSet presAssocID="{178F100E-2BD8-40AB-B184-67AB6E76945F}" presName="text" presStyleLbl="node1" presStyleIdx="0" presStyleCnt="3">
        <dgm:presLayoutVars>
          <dgm:bulletEnabled val="1"/>
        </dgm:presLayoutVars>
      </dgm:prSet>
      <dgm:spPr/>
    </dgm:pt>
    <dgm:pt modelId="{A1A0A9F7-0618-456E-B0FC-9A527034224E}" type="pres">
      <dgm:prSet presAssocID="{35EC827B-C57D-404C-9623-FF4966BBB64B}" presName="spacer" presStyleCnt="0"/>
      <dgm:spPr/>
    </dgm:pt>
    <dgm:pt modelId="{1A5116D8-D03A-4D62-922C-522AC834EBA5}" type="pres">
      <dgm:prSet presAssocID="{ED10EF6E-9888-429A-A37F-B387E0604B67}" presName="comp" presStyleCnt="0"/>
      <dgm:spPr/>
    </dgm:pt>
    <dgm:pt modelId="{D84149D3-8700-4B80-93AA-CD856681D1BD}" type="pres">
      <dgm:prSet presAssocID="{ED10EF6E-9888-429A-A37F-B387E0604B67}" presName="box" presStyleLbl="node1" presStyleIdx="1" presStyleCnt="3" custScaleY="59177" custLinFactNeighborY="750"/>
      <dgm:spPr/>
    </dgm:pt>
    <dgm:pt modelId="{710F948B-049E-4263-81DB-3EABD331DF0C}" type="pres">
      <dgm:prSet presAssocID="{ED10EF6E-9888-429A-A37F-B387E0604B67}" presName="img" presStyleLbl="fgImgPlace1" presStyleIdx="1" presStyleCnt="3" custScaleX="87528" custScaleY="7285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7000" b="-7000"/>
          </a:stretch>
        </a:blipFill>
      </dgm:spPr>
      <dgm:extLst>
        <a:ext uri="{E40237B7-FDA0-4F09-8148-C483321AD2D9}">
          <dgm14:cNvPr xmlns:dgm14="http://schemas.microsoft.com/office/drawing/2010/diagram" id="0" name="" descr="Chat with solid fill"/>
        </a:ext>
      </dgm:extLst>
    </dgm:pt>
    <dgm:pt modelId="{B9AAB5CF-BCD7-4141-8E8F-A8780A0C3D1C}" type="pres">
      <dgm:prSet presAssocID="{ED10EF6E-9888-429A-A37F-B387E0604B67}" presName="text" presStyleLbl="node1" presStyleIdx="1" presStyleCnt="3">
        <dgm:presLayoutVars>
          <dgm:bulletEnabled val="1"/>
        </dgm:presLayoutVars>
      </dgm:prSet>
      <dgm:spPr/>
    </dgm:pt>
    <dgm:pt modelId="{9A34489E-9B94-4E5D-8A31-C6E28C9C76A5}" type="pres">
      <dgm:prSet presAssocID="{89463C36-9398-4503-B989-10E18AC9B5DF}" presName="spacer" presStyleCnt="0"/>
      <dgm:spPr/>
    </dgm:pt>
    <dgm:pt modelId="{1B887535-6144-434E-9115-A6CB8BC1E94C}" type="pres">
      <dgm:prSet presAssocID="{256C23FF-B369-4A57-8534-9C068B8301B5}" presName="comp" presStyleCnt="0"/>
      <dgm:spPr/>
    </dgm:pt>
    <dgm:pt modelId="{E424EBFF-BE92-493F-A6EC-3145BEE225E7}" type="pres">
      <dgm:prSet presAssocID="{256C23FF-B369-4A57-8534-9C068B8301B5}" presName="box" presStyleLbl="node1" presStyleIdx="2" presStyleCnt="3" custScaleY="109595"/>
      <dgm:spPr/>
    </dgm:pt>
    <dgm:pt modelId="{8EB3783A-C0EC-4BB3-A5F8-2B673C3B25DB}" type="pres">
      <dgm:prSet presAssocID="{256C23FF-B369-4A57-8534-9C068B8301B5}" presName="img" presStyleLbl="fgImgPlace1" presStyleIdx="2" presStyleCnt="3" custScaleX="103610" custScaleY="8175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4000" b="-4000"/>
          </a:stretch>
        </a:blipFill>
      </dgm:spPr>
      <dgm:extLst>
        <a:ext uri="{E40237B7-FDA0-4F09-8148-C483321AD2D9}">
          <dgm14:cNvPr xmlns:dgm14="http://schemas.microsoft.com/office/drawing/2010/diagram" id="0" name="" descr="Cheers with solid fill"/>
        </a:ext>
      </dgm:extLst>
    </dgm:pt>
    <dgm:pt modelId="{0138EE2A-3342-4346-8984-E6D4CECD7A88}" type="pres">
      <dgm:prSet presAssocID="{256C23FF-B369-4A57-8534-9C068B8301B5}" presName="text" presStyleLbl="node1" presStyleIdx="2" presStyleCnt="3">
        <dgm:presLayoutVars>
          <dgm:bulletEnabled val="1"/>
        </dgm:presLayoutVars>
      </dgm:prSet>
      <dgm:spPr/>
    </dgm:pt>
  </dgm:ptLst>
  <dgm:cxnLst>
    <dgm:cxn modelId="{8827F515-B6E1-43CB-A006-80B40942F170}" srcId="{256C23FF-B369-4A57-8534-9C068B8301B5}" destId="{AD421845-EACF-4028-BACC-8DB4DB2097A2}" srcOrd="0" destOrd="0" parTransId="{FCE46DC0-08F5-4416-A514-EC8D5D20D520}" sibTransId="{AF9F0619-EAA6-49C7-9DB0-83D59444FB35}"/>
    <dgm:cxn modelId="{B2469418-C61F-4386-9CDC-ECEA126C1CAB}" type="presOf" srcId="{ED10EF6E-9888-429A-A37F-B387E0604B67}" destId="{B9AAB5CF-BCD7-4141-8E8F-A8780A0C3D1C}" srcOrd="1" destOrd="0" presId="urn:microsoft.com/office/officeart/2005/8/layout/vList4"/>
    <dgm:cxn modelId="{9DC28F1D-27D2-44CC-B55A-085F84F4A861}" srcId="{ED10EF6E-9888-429A-A37F-B387E0604B67}" destId="{0FF85BA7-CB34-47D5-9F58-85BC5A9249CC}" srcOrd="0" destOrd="0" parTransId="{68FD2BA4-4834-4010-B569-FD1F167DF09E}" sibTransId="{59A02E04-3A55-44DD-BB5C-C8EB063D3815}"/>
    <dgm:cxn modelId="{A0ACE81E-317A-465F-B315-09436806E2F4}" type="presOf" srcId="{AD421845-EACF-4028-BACC-8DB4DB2097A2}" destId="{E424EBFF-BE92-493F-A6EC-3145BEE225E7}" srcOrd="0" destOrd="1" presId="urn:microsoft.com/office/officeart/2005/8/layout/vList4"/>
    <dgm:cxn modelId="{ED4A4E2A-FB35-4376-A703-F11771EC1EC0}" type="presOf" srcId="{1027CA6B-F1E0-484D-86C4-AD02E964F364}" destId="{509EB904-419D-4964-BD44-84A95395B387}" srcOrd="1" destOrd="3" presId="urn:microsoft.com/office/officeart/2005/8/layout/vList4"/>
    <dgm:cxn modelId="{85AA5F2D-8379-4936-BFD9-9254BD4FD232}" srcId="{178F100E-2BD8-40AB-B184-67AB6E76945F}" destId="{CF84FB71-7814-42DC-A827-BADBC2242592}" srcOrd="0" destOrd="0" parTransId="{EBA8D828-5C30-425E-9C85-8FE80BEE83B8}" sibTransId="{2456D371-943C-4CF8-BC5F-FE35328CEB46}"/>
    <dgm:cxn modelId="{8C5FAF2F-C57B-41B2-AFBB-A512E51B4AB2}" srcId="{178F100E-2BD8-40AB-B184-67AB6E76945F}" destId="{1027CA6B-F1E0-484D-86C4-AD02E964F364}" srcOrd="2" destOrd="0" parTransId="{B21C70C1-8670-4502-839C-6193EE8071D4}" sibTransId="{9DE03228-36C2-4264-B45A-07ECF351F774}"/>
    <dgm:cxn modelId="{46667C3D-CFC8-4706-A96F-691DC46B64DA}" type="presOf" srcId="{8F162679-5ACD-4E37-857F-1E013B5C31EC}" destId="{0138EE2A-3342-4346-8984-E6D4CECD7A88}" srcOrd="1" destOrd="2" presId="urn:microsoft.com/office/officeart/2005/8/layout/vList4"/>
    <dgm:cxn modelId="{03BBDC3F-FF41-4149-A57A-55A460D268DE}" type="presOf" srcId="{ED10EF6E-9888-429A-A37F-B387E0604B67}" destId="{D84149D3-8700-4B80-93AA-CD856681D1BD}" srcOrd="0" destOrd="0" presId="urn:microsoft.com/office/officeart/2005/8/layout/vList4"/>
    <dgm:cxn modelId="{5D1A405B-6E04-4481-BD14-2C5847B7DB55}" type="presOf" srcId="{256C23FF-B369-4A57-8534-9C068B8301B5}" destId="{0138EE2A-3342-4346-8984-E6D4CECD7A88}" srcOrd="1" destOrd="0" presId="urn:microsoft.com/office/officeart/2005/8/layout/vList4"/>
    <dgm:cxn modelId="{E206A142-AB75-4675-8E50-E6DF9088FA1E}" type="presOf" srcId="{CF84FB71-7814-42DC-A827-BADBC2242592}" destId="{3FAD99D3-1B20-4600-9EB3-C3ABC49398DA}" srcOrd="0" destOrd="1" presId="urn:microsoft.com/office/officeart/2005/8/layout/vList4"/>
    <dgm:cxn modelId="{5A234167-6A70-4002-8851-D44BC063DB0C}" type="presOf" srcId="{178F100E-2BD8-40AB-B184-67AB6E76945F}" destId="{3FAD99D3-1B20-4600-9EB3-C3ABC49398DA}" srcOrd="0" destOrd="0" presId="urn:microsoft.com/office/officeart/2005/8/layout/vList4"/>
    <dgm:cxn modelId="{F7484F6B-D08C-4214-A7EE-5C176A8932EF}" srcId="{178F100E-2BD8-40AB-B184-67AB6E76945F}" destId="{D57CFDF5-4671-4458-BF08-539F11FEBCDC}" srcOrd="1" destOrd="0" parTransId="{E069FAF1-4E99-42AC-BE46-C26B830B5774}" sibTransId="{854B9FA5-4332-411B-AF88-979F0F716F7C}"/>
    <dgm:cxn modelId="{F1CD646F-B298-4D37-9F7B-52A7D20D8EEB}" srcId="{256C23FF-B369-4A57-8534-9C068B8301B5}" destId="{8F162679-5ACD-4E37-857F-1E013B5C31EC}" srcOrd="1" destOrd="0" parTransId="{233C29BF-B10B-49BD-A14D-57F092503F64}" sibTransId="{A44772B2-5965-442F-907D-DC906B8DFB94}"/>
    <dgm:cxn modelId="{51625D72-F8AE-46BF-9EAB-DB05EA0F1014}" type="presOf" srcId="{D57CFDF5-4671-4458-BF08-539F11FEBCDC}" destId="{3FAD99D3-1B20-4600-9EB3-C3ABC49398DA}" srcOrd="0" destOrd="2" presId="urn:microsoft.com/office/officeart/2005/8/layout/vList4"/>
    <dgm:cxn modelId="{F4FAF672-2634-4251-9F82-83B41144F3B7}" srcId="{BE8AD1B2-D7B5-4B8C-A12D-267CBCB3FC08}" destId="{178F100E-2BD8-40AB-B184-67AB6E76945F}" srcOrd="0" destOrd="0" parTransId="{C678A8BF-5D86-47D5-86D7-C65348872F2E}" sibTransId="{35EC827B-C57D-404C-9623-FF4966BBB64B}"/>
    <dgm:cxn modelId="{7748E173-8EB2-4474-A753-04EFECB6AFDB}" type="presOf" srcId="{8F162679-5ACD-4E37-857F-1E013B5C31EC}" destId="{E424EBFF-BE92-493F-A6EC-3145BEE225E7}" srcOrd="0" destOrd="2" presId="urn:microsoft.com/office/officeart/2005/8/layout/vList4"/>
    <dgm:cxn modelId="{340F6157-8331-46F3-8CBD-E6CD48AB3703}" type="presOf" srcId="{0FF85BA7-CB34-47D5-9F58-85BC5A9249CC}" destId="{B9AAB5CF-BCD7-4141-8E8F-A8780A0C3D1C}" srcOrd="1" destOrd="1" presId="urn:microsoft.com/office/officeart/2005/8/layout/vList4"/>
    <dgm:cxn modelId="{A6F1D4A1-F8E8-4D14-B286-E017CA125C71}" type="presOf" srcId="{CF84FB71-7814-42DC-A827-BADBC2242592}" destId="{509EB904-419D-4964-BD44-84A95395B387}" srcOrd="1" destOrd="1" presId="urn:microsoft.com/office/officeart/2005/8/layout/vList4"/>
    <dgm:cxn modelId="{A15DBBB5-6C2D-445D-988C-DE3B2A52A238}" type="presOf" srcId="{256C23FF-B369-4A57-8534-9C068B8301B5}" destId="{E424EBFF-BE92-493F-A6EC-3145BEE225E7}" srcOrd="0" destOrd="0" presId="urn:microsoft.com/office/officeart/2005/8/layout/vList4"/>
    <dgm:cxn modelId="{222387B9-C3F2-4F2C-8FA7-6356601726DE}" type="presOf" srcId="{BE8AD1B2-D7B5-4B8C-A12D-267CBCB3FC08}" destId="{10186D7D-48B8-4AAD-A4BF-99386CDE79BA}" srcOrd="0" destOrd="0" presId="urn:microsoft.com/office/officeart/2005/8/layout/vList4"/>
    <dgm:cxn modelId="{0A2D25BC-18D2-4829-9B95-36787CE525B3}" type="presOf" srcId="{D57CFDF5-4671-4458-BF08-539F11FEBCDC}" destId="{509EB904-419D-4964-BD44-84A95395B387}" srcOrd="1" destOrd="2" presId="urn:microsoft.com/office/officeart/2005/8/layout/vList4"/>
    <dgm:cxn modelId="{7767CFBF-3932-4A65-85DE-64A3DC2D83D5}" type="presOf" srcId="{1027CA6B-F1E0-484D-86C4-AD02E964F364}" destId="{3FAD99D3-1B20-4600-9EB3-C3ABC49398DA}" srcOrd="0" destOrd="3" presId="urn:microsoft.com/office/officeart/2005/8/layout/vList4"/>
    <dgm:cxn modelId="{CA6DFCC8-B44B-4797-A994-B6C50DCD53B8}" type="presOf" srcId="{0FF85BA7-CB34-47D5-9F58-85BC5A9249CC}" destId="{D84149D3-8700-4B80-93AA-CD856681D1BD}" srcOrd="0" destOrd="1" presId="urn:microsoft.com/office/officeart/2005/8/layout/vList4"/>
    <dgm:cxn modelId="{7B83A9D2-C0F8-478B-A4A3-DE2F1578E829}" type="presOf" srcId="{178F100E-2BD8-40AB-B184-67AB6E76945F}" destId="{509EB904-419D-4964-BD44-84A95395B387}" srcOrd="1" destOrd="0" presId="urn:microsoft.com/office/officeart/2005/8/layout/vList4"/>
    <dgm:cxn modelId="{13A7D0D9-28F2-4EF0-AEDC-ED08A7F5AEC2}" type="presOf" srcId="{97834A9C-0043-46BE-AF1B-60DAEEE00201}" destId="{509EB904-419D-4964-BD44-84A95395B387}" srcOrd="1" destOrd="4" presId="urn:microsoft.com/office/officeart/2005/8/layout/vList4"/>
    <dgm:cxn modelId="{B6A1A4DE-E25F-4114-A494-6F3DE85E8607}" type="presOf" srcId="{97834A9C-0043-46BE-AF1B-60DAEEE00201}" destId="{3FAD99D3-1B20-4600-9EB3-C3ABC49398DA}" srcOrd="0" destOrd="4" presId="urn:microsoft.com/office/officeart/2005/8/layout/vList4"/>
    <dgm:cxn modelId="{B3B2F9E0-A176-4F0F-95C2-6CB6FEFC9EA9}" srcId="{178F100E-2BD8-40AB-B184-67AB6E76945F}" destId="{97834A9C-0043-46BE-AF1B-60DAEEE00201}" srcOrd="3" destOrd="0" parTransId="{5D39F64E-0F8A-4145-BC4D-A404611D7337}" sibTransId="{80A5A944-DAAD-49AC-A9BF-435586BA4905}"/>
    <dgm:cxn modelId="{F048B3E8-961E-4597-AB68-0FDA86A11D5C}" srcId="{BE8AD1B2-D7B5-4B8C-A12D-267CBCB3FC08}" destId="{256C23FF-B369-4A57-8534-9C068B8301B5}" srcOrd="2" destOrd="0" parTransId="{6A7D6EFA-DD85-4B4A-B493-316FF8F7316F}" sibTransId="{0FE3315F-9812-43B1-8F88-0AB91F0E42AC}"/>
    <dgm:cxn modelId="{8B9C15EE-6A62-48CE-B882-9E77264FDCC8}" type="presOf" srcId="{AD421845-EACF-4028-BACC-8DB4DB2097A2}" destId="{0138EE2A-3342-4346-8984-E6D4CECD7A88}" srcOrd="1" destOrd="1" presId="urn:microsoft.com/office/officeart/2005/8/layout/vList4"/>
    <dgm:cxn modelId="{1D517FEF-2A0F-4FDD-9D26-41B1EB041392}" srcId="{BE8AD1B2-D7B5-4B8C-A12D-267CBCB3FC08}" destId="{ED10EF6E-9888-429A-A37F-B387E0604B67}" srcOrd="1" destOrd="0" parTransId="{FC10CF91-2505-41FF-BE5D-B0FF933730DE}" sibTransId="{89463C36-9398-4503-B989-10E18AC9B5DF}"/>
    <dgm:cxn modelId="{C16B5AD6-0EE0-4F7E-B794-63F588F0EC82}" type="presParOf" srcId="{10186D7D-48B8-4AAD-A4BF-99386CDE79BA}" destId="{C2611D19-FFB6-4085-86E5-EA777246C396}" srcOrd="0" destOrd="0" presId="urn:microsoft.com/office/officeart/2005/8/layout/vList4"/>
    <dgm:cxn modelId="{BA62E415-C26F-4025-8713-4585F03DADFF}" type="presParOf" srcId="{C2611D19-FFB6-4085-86E5-EA777246C396}" destId="{3FAD99D3-1B20-4600-9EB3-C3ABC49398DA}" srcOrd="0" destOrd="0" presId="urn:microsoft.com/office/officeart/2005/8/layout/vList4"/>
    <dgm:cxn modelId="{DB38D22E-F71A-416A-8AFB-054906764D09}" type="presParOf" srcId="{C2611D19-FFB6-4085-86E5-EA777246C396}" destId="{C5118F41-F8ED-4BF4-9935-7EA0441EF6BE}" srcOrd="1" destOrd="0" presId="urn:microsoft.com/office/officeart/2005/8/layout/vList4"/>
    <dgm:cxn modelId="{5FBF5B1D-08FC-4226-8620-008034B8BE06}" type="presParOf" srcId="{C2611D19-FFB6-4085-86E5-EA777246C396}" destId="{509EB904-419D-4964-BD44-84A95395B387}" srcOrd="2" destOrd="0" presId="urn:microsoft.com/office/officeart/2005/8/layout/vList4"/>
    <dgm:cxn modelId="{311C34B6-ED49-434F-8B7F-EF203819CBBC}" type="presParOf" srcId="{10186D7D-48B8-4AAD-A4BF-99386CDE79BA}" destId="{A1A0A9F7-0618-456E-B0FC-9A527034224E}" srcOrd="1" destOrd="0" presId="urn:microsoft.com/office/officeart/2005/8/layout/vList4"/>
    <dgm:cxn modelId="{14CB360F-E181-4436-B14F-F9C9A7AF9F8E}" type="presParOf" srcId="{10186D7D-48B8-4AAD-A4BF-99386CDE79BA}" destId="{1A5116D8-D03A-4D62-922C-522AC834EBA5}" srcOrd="2" destOrd="0" presId="urn:microsoft.com/office/officeart/2005/8/layout/vList4"/>
    <dgm:cxn modelId="{67BE94C0-A4A1-4D9B-8D9E-FD68F19B7E74}" type="presParOf" srcId="{1A5116D8-D03A-4D62-922C-522AC834EBA5}" destId="{D84149D3-8700-4B80-93AA-CD856681D1BD}" srcOrd="0" destOrd="0" presId="urn:microsoft.com/office/officeart/2005/8/layout/vList4"/>
    <dgm:cxn modelId="{526367F0-A963-4A3B-904C-6C0F0ACD85A9}" type="presParOf" srcId="{1A5116D8-D03A-4D62-922C-522AC834EBA5}" destId="{710F948B-049E-4263-81DB-3EABD331DF0C}" srcOrd="1" destOrd="0" presId="urn:microsoft.com/office/officeart/2005/8/layout/vList4"/>
    <dgm:cxn modelId="{0591BB06-8E07-44EB-8006-B07789BD1B93}" type="presParOf" srcId="{1A5116D8-D03A-4D62-922C-522AC834EBA5}" destId="{B9AAB5CF-BCD7-4141-8E8F-A8780A0C3D1C}" srcOrd="2" destOrd="0" presId="urn:microsoft.com/office/officeart/2005/8/layout/vList4"/>
    <dgm:cxn modelId="{A62C9EF4-DC02-460D-B3DF-3B700ECDCA26}" type="presParOf" srcId="{10186D7D-48B8-4AAD-A4BF-99386CDE79BA}" destId="{9A34489E-9B94-4E5D-8A31-C6E28C9C76A5}" srcOrd="3" destOrd="0" presId="urn:microsoft.com/office/officeart/2005/8/layout/vList4"/>
    <dgm:cxn modelId="{3FA84590-CA3B-44A6-9A29-0DC72E718EF4}" type="presParOf" srcId="{10186D7D-48B8-4AAD-A4BF-99386CDE79BA}" destId="{1B887535-6144-434E-9115-A6CB8BC1E94C}" srcOrd="4" destOrd="0" presId="urn:microsoft.com/office/officeart/2005/8/layout/vList4"/>
    <dgm:cxn modelId="{F9A4342C-A457-470A-A0D4-8DB58D79A72B}" type="presParOf" srcId="{1B887535-6144-434E-9115-A6CB8BC1E94C}" destId="{E424EBFF-BE92-493F-A6EC-3145BEE225E7}" srcOrd="0" destOrd="0" presId="urn:microsoft.com/office/officeart/2005/8/layout/vList4"/>
    <dgm:cxn modelId="{F245878C-F321-4FA3-B1C9-D3B3F825CE5D}" type="presParOf" srcId="{1B887535-6144-434E-9115-A6CB8BC1E94C}" destId="{8EB3783A-C0EC-4BB3-A5F8-2B673C3B25DB}" srcOrd="1" destOrd="0" presId="urn:microsoft.com/office/officeart/2005/8/layout/vList4"/>
    <dgm:cxn modelId="{13C4CA65-6DAF-47B6-BFBD-6F177A30A461}" type="presParOf" srcId="{1B887535-6144-434E-9115-A6CB8BC1E94C}" destId="{0138EE2A-3342-4346-8984-E6D4CECD7A8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75F638-0281-46CB-BC13-B72B731470C8}" type="doc">
      <dgm:prSet loTypeId="urn:microsoft.com/office/officeart/2005/8/layout/hProcess11" loCatId="process" qsTypeId="urn:microsoft.com/office/officeart/2005/8/quickstyle/simple3" qsCatId="simple" csTypeId="urn:microsoft.com/office/officeart/2005/8/colors/colorful3" csCatId="colorful" phldr="1"/>
      <dgm:spPr/>
    </dgm:pt>
    <dgm:pt modelId="{BD65962E-DC3E-4064-961E-88BA27F22830}">
      <dgm:prSet phldrT="[Text]"/>
      <dgm:spPr/>
      <dgm:t>
        <a:bodyPr/>
        <a:lstStyle/>
        <a:p>
          <a:r>
            <a:rPr lang="en-US"/>
            <a:t>NOFA information sessions with community</a:t>
          </a:r>
        </a:p>
      </dgm:t>
    </dgm:pt>
    <dgm:pt modelId="{5B769796-9289-4299-B936-8D4C82565E57}" type="parTrans" cxnId="{2592AF3C-8BBC-4983-A397-64ED897BE9D3}">
      <dgm:prSet/>
      <dgm:spPr/>
      <dgm:t>
        <a:bodyPr/>
        <a:lstStyle/>
        <a:p>
          <a:endParaRPr lang="en-US"/>
        </a:p>
      </dgm:t>
    </dgm:pt>
    <dgm:pt modelId="{696120CD-3163-46A7-8417-E95F082E4CEC}" type="sibTrans" cxnId="{2592AF3C-8BBC-4983-A397-64ED897BE9D3}">
      <dgm:prSet/>
      <dgm:spPr/>
      <dgm:t>
        <a:bodyPr/>
        <a:lstStyle/>
        <a:p>
          <a:endParaRPr lang="en-US"/>
        </a:p>
      </dgm:t>
    </dgm:pt>
    <dgm:pt modelId="{43CC28C2-AE58-4E52-956F-02C537925288}">
      <dgm:prSet phldrT="[Text]"/>
      <dgm:spPr/>
      <dgm:t>
        <a:bodyPr/>
        <a:lstStyle/>
        <a:p>
          <a:r>
            <a:rPr lang="en-US"/>
            <a:t>Technical Assistance (TA) throughout application window – up to 4 sessions</a:t>
          </a:r>
        </a:p>
      </dgm:t>
    </dgm:pt>
    <dgm:pt modelId="{0FCD8D77-DA12-4562-8EC1-DA1A533C7A19}" type="parTrans" cxnId="{4592430F-9D76-4447-8667-55F4625BD6A8}">
      <dgm:prSet/>
      <dgm:spPr/>
      <dgm:t>
        <a:bodyPr/>
        <a:lstStyle/>
        <a:p>
          <a:endParaRPr lang="en-US"/>
        </a:p>
      </dgm:t>
    </dgm:pt>
    <dgm:pt modelId="{FD9D9728-B83B-4F56-A500-9F251014FF29}" type="sibTrans" cxnId="{4592430F-9D76-4447-8667-55F4625BD6A8}">
      <dgm:prSet/>
      <dgm:spPr/>
      <dgm:t>
        <a:bodyPr/>
        <a:lstStyle/>
        <a:p>
          <a:endParaRPr lang="en-US"/>
        </a:p>
      </dgm:t>
    </dgm:pt>
    <dgm:pt modelId="{3949199D-F7CE-4FE1-B872-18D60C84DFF8}">
      <dgm:prSet phldrT="[Text]"/>
      <dgm:spPr/>
      <dgm:t>
        <a:bodyPr/>
        <a:lstStyle/>
        <a:p>
          <a:r>
            <a:rPr lang="en-US"/>
            <a:t>Recorded TA sessions are posted to the NOFA website</a:t>
          </a:r>
        </a:p>
      </dgm:t>
    </dgm:pt>
    <dgm:pt modelId="{2F1EE2FF-1100-4EB8-BE50-2802E7DFA714}" type="parTrans" cxnId="{0A52D6E9-1F2F-4CE5-BE3D-62A97B3F7CDF}">
      <dgm:prSet/>
      <dgm:spPr/>
      <dgm:t>
        <a:bodyPr/>
        <a:lstStyle/>
        <a:p>
          <a:endParaRPr lang="en-US"/>
        </a:p>
      </dgm:t>
    </dgm:pt>
    <dgm:pt modelId="{25B2303C-D39B-408B-89E3-78EBF4B9E210}" type="sibTrans" cxnId="{0A52D6E9-1F2F-4CE5-BE3D-62A97B3F7CDF}">
      <dgm:prSet/>
      <dgm:spPr/>
      <dgm:t>
        <a:bodyPr/>
        <a:lstStyle/>
        <a:p>
          <a:endParaRPr lang="en-US"/>
        </a:p>
      </dgm:t>
    </dgm:pt>
    <dgm:pt modelId="{A17B0532-F3E7-457F-9B38-5C2C7A3EC478}">
      <dgm:prSet/>
      <dgm:spPr/>
      <dgm:t>
        <a:bodyPr/>
        <a:lstStyle/>
        <a:p>
          <a:r>
            <a:rPr lang="en-US"/>
            <a:t>Formative feedback will inform topics of TA sessions and need for additional sessions</a:t>
          </a:r>
        </a:p>
      </dgm:t>
    </dgm:pt>
    <dgm:pt modelId="{CDC3F209-4AA8-4170-B9BF-D434C9B5ACBC}" type="parTrans" cxnId="{EA5DF6F3-CF24-41A4-BF79-DCC8E55028EA}">
      <dgm:prSet/>
      <dgm:spPr/>
      <dgm:t>
        <a:bodyPr/>
        <a:lstStyle/>
        <a:p>
          <a:endParaRPr lang="en-US"/>
        </a:p>
      </dgm:t>
    </dgm:pt>
    <dgm:pt modelId="{D071FF7F-1DA2-425D-ADCA-CB1607528D9C}" type="sibTrans" cxnId="{EA5DF6F3-CF24-41A4-BF79-DCC8E55028EA}">
      <dgm:prSet/>
      <dgm:spPr/>
      <dgm:t>
        <a:bodyPr/>
        <a:lstStyle/>
        <a:p>
          <a:endParaRPr lang="en-US"/>
        </a:p>
      </dgm:t>
    </dgm:pt>
    <dgm:pt modelId="{67D751C3-244E-4282-8848-84365594EFFF}" type="pres">
      <dgm:prSet presAssocID="{F875F638-0281-46CB-BC13-B72B731470C8}" presName="Name0" presStyleCnt="0">
        <dgm:presLayoutVars>
          <dgm:dir/>
          <dgm:resizeHandles val="exact"/>
        </dgm:presLayoutVars>
      </dgm:prSet>
      <dgm:spPr/>
    </dgm:pt>
    <dgm:pt modelId="{EF9CD687-48BD-4358-9CEE-959EF63A967F}" type="pres">
      <dgm:prSet presAssocID="{F875F638-0281-46CB-BC13-B72B731470C8}" presName="arrow" presStyleLbl="bgShp" presStyleIdx="0" presStyleCnt="1" custScaleY="89022"/>
      <dgm:spPr/>
    </dgm:pt>
    <dgm:pt modelId="{BE1E9BDE-84D4-447B-870C-D6572540AAF6}" type="pres">
      <dgm:prSet presAssocID="{F875F638-0281-46CB-BC13-B72B731470C8}" presName="points" presStyleCnt="0"/>
      <dgm:spPr/>
    </dgm:pt>
    <dgm:pt modelId="{9F90D7D5-6FB1-49E7-8495-CC5AFE6506AA}" type="pres">
      <dgm:prSet presAssocID="{BD65962E-DC3E-4064-961E-88BA27F22830}" presName="compositeA" presStyleCnt="0"/>
      <dgm:spPr/>
    </dgm:pt>
    <dgm:pt modelId="{28EB4BF4-7ACB-4468-8605-B391BD4E9164}" type="pres">
      <dgm:prSet presAssocID="{BD65962E-DC3E-4064-961E-88BA27F22830}" presName="textA" presStyleLbl="revTx" presStyleIdx="0" presStyleCnt="4">
        <dgm:presLayoutVars>
          <dgm:bulletEnabled val="1"/>
        </dgm:presLayoutVars>
      </dgm:prSet>
      <dgm:spPr/>
    </dgm:pt>
    <dgm:pt modelId="{011FD2BB-9DD8-4801-82A3-CC0EAF386B36}" type="pres">
      <dgm:prSet presAssocID="{BD65962E-DC3E-4064-961E-88BA27F22830}" presName="circleA" presStyleLbl="node1" presStyleIdx="0" presStyleCnt="4"/>
      <dgm:spPr/>
    </dgm:pt>
    <dgm:pt modelId="{8A5AE199-EE5E-4D3D-9DDB-FBF867BF884F}" type="pres">
      <dgm:prSet presAssocID="{BD65962E-DC3E-4064-961E-88BA27F22830}" presName="spaceA" presStyleCnt="0"/>
      <dgm:spPr/>
    </dgm:pt>
    <dgm:pt modelId="{21C075EE-2BA0-44F8-A15B-10929BD8E631}" type="pres">
      <dgm:prSet presAssocID="{696120CD-3163-46A7-8417-E95F082E4CEC}" presName="space" presStyleCnt="0"/>
      <dgm:spPr/>
    </dgm:pt>
    <dgm:pt modelId="{8E669235-4F12-494B-B61E-A67DABA19140}" type="pres">
      <dgm:prSet presAssocID="{43CC28C2-AE58-4E52-956F-02C537925288}" presName="compositeB" presStyleCnt="0"/>
      <dgm:spPr/>
    </dgm:pt>
    <dgm:pt modelId="{979D3FAF-AA84-4173-90FE-B0D892C27A40}" type="pres">
      <dgm:prSet presAssocID="{43CC28C2-AE58-4E52-956F-02C537925288}" presName="textB" presStyleLbl="revTx" presStyleIdx="1" presStyleCnt="4">
        <dgm:presLayoutVars>
          <dgm:bulletEnabled val="1"/>
        </dgm:presLayoutVars>
      </dgm:prSet>
      <dgm:spPr/>
    </dgm:pt>
    <dgm:pt modelId="{1851F396-6A54-4A05-B77D-FE1760B654C5}" type="pres">
      <dgm:prSet presAssocID="{43CC28C2-AE58-4E52-956F-02C537925288}" presName="circleB" presStyleLbl="node1" presStyleIdx="1" presStyleCnt="4"/>
      <dgm:spPr/>
    </dgm:pt>
    <dgm:pt modelId="{333A8CE9-C24F-4E54-BDC0-8A14C880190E}" type="pres">
      <dgm:prSet presAssocID="{43CC28C2-AE58-4E52-956F-02C537925288}" presName="spaceB" presStyleCnt="0"/>
      <dgm:spPr/>
    </dgm:pt>
    <dgm:pt modelId="{D6630735-8172-4F91-9C82-CF9778211B03}" type="pres">
      <dgm:prSet presAssocID="{FD9D9728-B83B-4F56-A500-9F251014FF29}" presName="space" presStyleCnt="0"/>
      <dgm:spPr/>
    </dgm:pt>
    <dgm:pt modelId="{89A2003B-80D1-4110-A26F-3A657659F319}" type="pres">
      <dgm:prSet presAssocID="{3949199D-F7CE-4FE1-B872-18D60C84DFF8}" presName="compositeA" presStyleCnt="0"/>
      <dgm:spPr/>
    </dgm:pt>
    <dgm:pt modelId="{F2CCA2E6-57E9-4CC8-9C70-7EF2F7A10106}" type="pres">
      <dgm:prSet presAssocID="{3949199D-F7CE-4FE1-B872-18D60C84DFF8}" presName="textA" presStyleLbl="revTx" presStyleIdx="2" presStyleCnt="4">
        <dgm:presLayoutVars>
          <dgm:bulletEnabled val="1"/>
        </dgm:presLayoutVars>
      </dgm:prSet>
      <dgm:spPr/>
    </dgm:pt>
    <dgm:pt modelId="{6FED38B7-27FF-4346-8D3C-69C8EF5A2F5D}" type="pres">
      <dgm:prSet presAssocID="{3949199D-F7CE-4FE1-B872-18D60C84DFF8}" presName="circleA" presStyleLbl="node1" presStyleIdx="2" presStyleCnt="4"/>
      <dgm:spPr/>
    </dgm:pt>
    <dgm:pt modelId="{BD3DB33B-5BF1-4F7E-9EC5-F8508B9E152B}" type="pres">
      <dgm:prSet presAssocID="{3949199D-F7CE-4FE1-B872-18D60C84DFF8}" presName="spaceA" presStyleCnt="0"/>
      <dgm:spPr/>
    </dgm:pt>
    <dgm:pt modelId="{D815DFE4-127A-40D5-93DC-F65B2DAC5A1B}" type="pres">
      <dgm:prSet presAssocID="{25B2303C-D39B-408B-89E3-78EBF4B9E210}" presName="space" presStyleCnt="0"/>
      <dgm:spPr/>
    </dgm:pt>
    <dgm:pt modelId="{DC15517C-C7C6-4892-8A61-CBEA55832A5F}" type="pres">
      <dgm:prSet presAssocID="{A17B0532-F3E7-457F-9B38-5C2C7A3EC478}" presName="compositeB" presStyleCnt="0"/>
      <dgm:spPr/>
    </dgm:pt>
    <dgm:pt modelId="{BA608333-F7C2-46B5-96A2-BC32A5257CA9}" type="pres">
      <dgm:prSet presAssocID="{A17B0532-F3E7-457F-9B38-5C2C7A3EC478}" presName="textB" presStyleLbl="revTx" presStyleIdx="3" presStyleCnt="4">
        <dgm:presLayoutVars>
          <dgm:bulletEnabled val="1"/>
        </dgm:presLayoutVars>
      </dgm:prSet>
      <dgm:spPr/>
    </dgm:pt>
    <dgm:pt modelId="{1BFE7344-F48A-40C0-BEA1-5A815403D13A}" type="pres">
      <dgm:prSet presAssocID="{A17B0532-F3E7-457F-9B38-5C2C7A3EC478}" presName="circleB" presStyleLbl="node1" presStyleIdx="3" presStyleCnt="4"/>
      <dgm:spPr/>
    </dgm:pt>
    <dgm:pt modelId="{34311F9B-731A-4F3F-86AD-9A351A390AAC}" type="pres">
      <dgm:prSet presAssocID="{A17B0532-F3E7-457F-9B38-5C2C7A3EC478}" presName="spaceB" presStyleCnt="0"/>
      <dgm:spPr/>
    </dgm:pt>
  </dgm:ptLst>
  <dgm:cxnLst>
    <dgm:cxn modelId="{4592430F-9D76-4447-8667-55F4625BD6A8}" srcId="{F875F638-0281-46CB-BC13-B72B731470C8}" destId="{43CC28C2-AE58-4E52-956F-02C537925288}" srcOrd="1" destOrd="0" parTransId="{0FCD8D77-DA12-4562-8EC1-DA1A533C7A19}" sibTransId="{FD9D9728-B83B-4F56-A500-9F251014FF29}"/>
    <dgm:cxn modelId="{5EB7D437-A6D4-4334-ABD0-5CE9AE6A371C}" type="presOf" srcId="{3949199D-F7CE-4FE1-B872-18D60C84DFF8}" destId="{F2CCA2E6-57E9-4CC8-9C70-7EF2F7A10106}" srcOrd="0" destOrd="0" presId="urn:microsoft.com/office/officeart/2005/8/layout/hProcess11"/>
    <dgm:cxn modelId="{2592AF3C-8BBC-4983-A397-64ED897BE9D3}" srcId="{F875F638-0281-46CB-BC13-B72B731470C8}" destId="{BD65962E-DC3E-4064-961E-88BA27F22830}" srcOrd="0" destOrd="0" parTransId="{5B769796-9289-4299-B936-8D4C82565E57}" sibTransId="{696120CD-3163-46A7-8417-E95F082E4CEC}"/>
    <dgm:cxn modelId="{DF2120AE-908E-4633-A9C5-3BA64478328B}" type="presOf" srcId="{A17B0532-F3E7-457F-9B38-5C2C7A3EC478}" destId="{BA608333-F7C2-46B5-96A2-BC32A5257CA9}" srcOrd="0" destOrd="0" presId="urn:microsoft.com/office/officeart/2005/8/layout/hProcess11"/>
    <dgm:cxn modelId="{86F512BF-32F5-4B9E-81E4-C17612933C1A}" type="presOf" srcId="{BD65962E-DC3E-4064-961E-88BA27F22830}" destId="{28EB4BF4-7ACB-4468-8605-B391BD4E9164}" srcOrd="0" destOrd="0" presId="urn:microsoft.com/office/officeart/2005/8/layout/hProcess11"/>
    <dgm:cxn modelId="{6CDCF9BF-C111-4A4D-96EA-EB97F5613295}" type="presOf" srcId="{43CC28C2-AE58-4E52-956F-02C537925288}" destId="{979D3FAF-AA84-4173-90FE-B0D892C27A40}" srcOrd="0" destOrd="0" presId="urn:microsoft.com/office/officeart/2005/8/layout/hProcess11"/>
    <dgm:cxn modelId="{0A52D6E9-1F2F-4CE5-BE3D-62A97B3F7CDF}" srcId="{F875F638-0281-46CB-BC13-B72B731470C8}" destId="{3949199D-F7CE-4FE1-B872-18D60C84DFF8}" srcOrd="2" destOrd="0" parTransId="{2F1EE2FF-1100-4EB8-BE50-2802E7DFA714}" sibTransId="{25B2303C-D39B-408B-89E3-78EBF4B9E210}"/>
    <dgm:cxn modelId="{3F79F4F0-3CE6-437A-B9B1-8925349BCE3C}" type="presOf" srcId="{F875F638-0281-46CB-BC13-B72B731470C8}" destId="{67D751C3-244E-4282-8848-84365594EFFF}" srcOrd="0" destOrd="0" presId="urn:microsoft.com/office/officeart/2005/8/layout/hProcess11"/>
    <dgm:cxn modelId="{EA5DF6F3-CF24-41A4-BF79-DCC8E55028EA}" srcId="{F875F638-0281-46CB-BC13-B72B731470C8}" destId="{A17B0532-F3E7-457F-9B38-5C2C7A3EC478}" srcOrd="3" destOrd="0" parTransId="{CDC3F209-4AA8-4170-B9BF-D434C9B5ACBC}" sibTransId="{D071FF7F-1DA2-425D-ADCA-CB1607528D9C}"/>
    <dgm:cxn modelId="{158F5FEF-8332-453B-BC6A-E261852D52C3}" type="presParOf" srcId="{67D751C3-244E-4282-8848-84365594EFFF}" destId="{EF9CD687-48BD-4358-9CEE-959EF63A967F}" srcOrd="0" destOrd="0" presId="urn:microsoft.com/office/officeart/2005/8/layout/hProcess11"/>
    <dgm:cxn modelId="{3FA6FC0F-0009-42A5-A282-0101B2065D1F}" type="presParOf" srcId="{67D751C3-244E-4282-8848-84365594EFFF}" destId="{BE1E9BDE-84D4-447B-870C-D6572540AAF6}" srcOrd="1" destOrd="0" presId="urn:microsoft.com/office/officeart/2005/8/layout/hProcess11"/>
    <dgm:cxn modelId="{9805FDCE-59CA-4278-83EF-BE1D6ADEC4BC}" type="presParOf" srcId="{BE1E9BDE-84D4-447B-870C-D6572540AAF6}" destId="{9F90D7D5-6FB1-49E7-8495-CC5AFE6506AA}" srcOrd="0" destOrd="0" presId="urn:microsoft.com/office/officeart/2005/8/layout/hProcess11"/>
    <dgm:cxn modelId="{0C7D21E9-0291-4AC1-A9F3-AD2D96130DBC}" type="presParOf" srcId="{9F90D7D5-6FB1-49E7-8495-CC5AFE6506AA}" destId="{28EB4BF4-7ACB-4468-8605-B391BD4E9164}" srcOrd="0" destOrd="0" presId="urn:microsoft.com/office/officeart/2005/8/layout/hProcess11"/>
    <dgm:cxn modelId="{140562DB-8807-441B-96AB-9FE3A16B68B7}" type="presParOf" srcId="{9F90D7D5-6FB1-49E7-8495-CC5AFE6506AA}" destId="{011FD2BB-9DD8-4801-82A3-CC0EAF386B36}" srcOrd="1" destOrd="0" presId="urn:microsoft.com/office/officeart/2005/8/layout/hProcess11"/>
    <dgm:cxn modelId="{F2487C6F-62C0-493C-A24C-DF95B6902F91}" type="presParOf" srcId="{9F90D7D5-6FB1-49E7-8495-CC5AFE6506AA}" destId="{8A5AE199-EE5E-4D3D-9DDB-FBF867BF884F}" srcOrd="2" destOrd="0" presId="urn:microsoft.com/office/officeart/2005/8/layout/hProcess11"/>
    <dgm:cxn modelId="{3732AE75-B87C-4B32-8B6E-311C577493AA}" type="presParOf" srcId="{BE1E9BDE-84D4-447B-870C-D6572540AAF6}" destId="{21C075EE-2BA0-44F8-A15B-10929BD8E631}" srcOrd="1" destOrd="0" presId="urn:microsoft.com/office/officeart/2005/8/layout/hProcess11"/>
    <dgm:cxn modelId="{E76165D8-87A3-428F-ACA8-E4A08B551E6B}" type="presParOf" srcId="{BE1E9BDE-84D4-447B-870C-D6572540AAF6}" destId="{8E669235-4F12-494B-B61E-A67DABA19140}" srcOrd="2" destOrd="0" presId="urn:microsoft.com/office/officeart/2005/8/layout/hProcess11"/>
    <dgm:cxn modelId="{C4475588-C5E1-423C-A8AB-C1338F728931}" type="presParOf" srcId="{8E669235-4F12-494B-B61E-A67DABA19140}" destId="{979D3FAF-AA84-4173-90FE-B0D892C27A40}" srcOrd="0" destOrd="0" presId="urn:microsoft.com/office/officeart/2005/8/layout/hProcess11"/>
    <dgm:cxn modelId="{4BE58A44-E2D0-4149-BE23-D6F44E15C77D}" type="presParOf" srcId="{8E669235-4F12-494B-B61E-A67DABA19140}" destId="{1851F396-6A54-4A05-B77D-FE1760B654C5}" srcOrd="1" destOrd="0" presId="urn:microsoft.com/office/officeart/2005/8/layout/hProcess11"/>
    <dgm:cxn modelId="{EF8A6EDB-DE14-49DC-A7DB-DCC0EA1DBC59}" type="presParOf" srcId="{8E669235-4F12-494B-B61E-A67DABA19140}" destId="{333A8CE9-C24F-4E54-BDC0-8A14C880190E}" srcOrd="2" destOrd="0" presId="urn:microsoft.com/office/officeart/2005/8/layout/hProcess11"/>
    <dgm:cxn modelId="{B110CF2B-8983-4F17-931B-E0E5135F4998}" type="presParOf" srcId="{BE1E9BDE-84D4-447B-870C-D6572540AAF6}" destId="{D6630735-8172-4F91-9C82-CF9778211B03}" srcOrd="3" destOrd="0" presId="urn:microsoft.com/office/officeart/2005/8/layout/hProcess11"/>
    <dgm:cxn modelId="{87E01ACA-1EB5-48C7-80F9-387DC35A773E}" type="presParOf" srcId="{BE1E9BDE-84D4-447B-870C-D6572540AAF6}" destId="{89A2003B-80D1-4110-A26F-3A657659F319}" srcOrd="4" destOrd="0" presId="urn:microsoft.com/office/officeart/2005/8/layout/hProcess11"/>
    <dgm:cxn modelId="{F92BD0F4-8869-476F-9A06-943E6A0B4557}" type="presParOf" srcId="{89A2003B-80D1-4110-A26F-3A657659F319}" destId="{F2CCA2E6-57E9-4CC8-9C70-7EF2F7A10106}" srcOrd="0" destOrd="0" presId="urn:microsoft.com/office/officeart/2005/8/layout/hProcess11"/>
    <dgm:cxn modelId="{F298B040-08C3-42FC-84BF-9E4A71369C76}" type="presParOf" srcId="{89A2003B-80D1-4110-A26F-3A657659F319}" destId="{6FED38B7-27FF-4346-8D3C-69C8EF5A2F5D}" srcOrd="1" destOrd="0" presId="urn:microsoft.com/office/officeart/2005/8/layout/hProcess11"/>
    <dgm:cxn modelId="{6865FAB5-C7A3-4A66-A668-51AA78EF92B4}" type="presParOf" srcId="{89A2003B-80D1-4110-A26F-3A657659F319}" destId="{BD3DB33B-5BF1-4F7E-9EC5-F8508B9E152B}" srcOrd="2" destOrd="0" presId="urn:microsoft.com/office/officeart/2005/8/layout/hProcess11"/>
    <dgm:cxn modelId="{9AAA0215-48ED-41C0-8FF8-57509964226D}" type="presParOf" srcId="{BE1E9BDE-84D4-447B-870C-D6572540AAF6}" destId="{D815DFE4-127A-40D5-93DC-F65B2DAC5A1B}" srcOrd="5" destOrd="0" presId="urn:microsoft.com/office/officeart/2005/8/layout/hProcess11"/>
    <dgm:cxn modelId="{F99C3129-A5C0-4AD0-BC45-018320F96A78}" type="presParOf" srcId="{BE1E9BDE-84D4-447B-870C-D6572540AAF6}" destId="{DC15517C-C7C6-4892-8A61-CBEA55832A5F}" srcOrd="6" destOrd="0" presId="urn:microsoft.com/office/officeart/2005/8/layout/hProcess11"/>
    <dgm:cxn modelId="{E35B890B-226D-4CE8-ABAD-5C3C402E436B}" type="presParOf" srcId="{DC15517C-C7C6-4892-8A61-CBEA55832A5F}" destId="{BA608333-F7C2-46B5-96A2-BC32A5257CA9}" srcOrd="0" destOrd="0" presId="urn:microsoft.com/office/officeart/2005/8/layout/hProcess11"/>
    <dgm:cxn modelId="{3E1D2327-DC54-4AB6-9BED-35F900408AA3}" type="presParOf" srcId="{DC15517C-C7C6-4892-8A61-CBEA55832A5F}" destId="{1BFE7344-F48A-40C0-BEA1-5A815403D13A}" srcOrd="1" destOrd="0" presId="urn:microsoft.com/office/officeart/2005/8/layout/hProcess11"/>
    <dgm:cxn modelId="{A799F7C8-7673-450D-BE4C-82286B08C465}" type="presParOf" srcId="{DC15517C-C7C6-4892-8A61-CBEA55832A5F}" destId="{34311F9B-731A-4F3F-86AD-9A351A390AA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34BA23-7970-44F2-AAE9-10729F6A5B24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65A13C33-2904-41CA-9C80-B32580F52120}">
      <dgm:prSet phldrT="[Text]"/>
      <dgm:spPr/>
      <dgm:t>
        <a:bodyPr/>
        <a:lstStyle/>
        <a:p>
          <a:r>
            <a:rPr lang="en-US" b="1"/>
            <a:t>Values</a:t>
          </a:r>
        </a:p>
      </dgm:t>
    </dgm:pt>
    <dgm:pt modelId="{F57064F6-9C10-4C66-B6E5-FC611E253329}" type="parTrans" cxnId="{D6C8A815-26A4-4C07-B513-A50023D1823E}">
      <dgm:prSet/>
      <dgm:spPr/>
      <dgm:t>
        <a:bodyPr/>
        <a:lstStyle/>
        <a:p>
          <a:endParaRPr lang="en-US"/>
        </a:p>
      </dgm:t>
    </dgm:pt>
    <dgm:pt modelId="{AA99A3F4-4728-4272-BFE9-906F8FCEC40F}" type="sibTrans" cxnId="{D6C8A815-26A4-4C07-B513-A50023D1823E}">
      <dgm:prSet/>
      <dgm:spPr/>
      <dgm:t>
        <a:bodyPr/>
        <a:lstStyle/>
        <a:p>
          <a:endParaRPr lang="en-US"/>
        </a:p>
      </dgm:t>
    </dgm:pt>
    <dgm:pt modelId="{F444885C-320F-4581-A9AF-80A31E88D4A9}">
      <dgm:prSet phldrT="[Text]"/>
      <dgm:spPr/>
      <dgm:t>
        <a:bodyPr/>
        <a:lstStyle/>
        <a:p>
          <a:r>
            <a:rPr lang="en-US" b="1">
              <a:latin typeface="Century Gothic" panose="020F0302020204030204"/>
            </a:rPr>
            <a:t>Process</a:t>
          </a:r>
          <a:endParaRPr lang="en-US" b="1"/>
        </a:p>
      </dgm:t>
    </dgm:pt>
    <dgm:pt modelId="{6F4AD20B-17D3-4145-838D-B76EF2AC6E0F}" type="parTrans" cxnId="{9C230B3B-ACB2-4247-B02D-9CD58E507B39}">
      <dgm:prSet/>
      <dgm:spPr/>
      <dgm:t>
        <a:bodyPr/>
        <a:lstStyle/>
        <a:p>
          <a:endParaRPr lang="en-US"/>
        </a:p>
      </dgm:t>
    </dgm:pt>
    <dgm:pt modelId="{27B95260-18B6-44C8-B8D3-805D9A019175}" type="sibTrans" cxnId="{9C230B3B-ACB2-4247-B02D-9CD58E507B39}">
      <dgm:prSet/>
      <dgm:spPr/>
      <dgm:t>
        <a:bodyPr/>
        <a:lstStyle/>
        <a:p>
          <a:endParaRPr lang="en-US"/>
        </a:p>
      </dgm:t>
    </dgm:pt>
    <dgm:pt modelId="{AEC309E3-0D0B-4C56-8183-056BF546CFE9}">
      <dgm:prSet phldrT="[Text]"/>
      <dgm:spPr/>
      <dgm:t>
        <a:bodyPr/>
        <a:lstStyle/>
        <a:p>
          <a:pPr rtl="0"/>
          <a:r>
            <a:rPr lang="en-US">
              <a:latin typeface="Century Gothic" panose="020F0302020204030204"/>
            </a:rPr>
            <a:t>Racial equity</a:t>
          </a:r>
          <a:endParaRPr lang="en-US"/>
        </a:p>
      </dgm:t>
    </dgm:pt>
    <dgm:pt modelId="{7ECE8145-74DB-4FBF-8AE3-73D4BE7F545D}" type="parTrans" cxnId="{C81DC480-2A01-48EF-A018-E5BCC687793B}">
      <dgm:prSet/>
      <dgm:spPr/>
      <dgm:t>
        <a:bodyPr/>
        <a:lstStyle/>
        <a:p>
          <a:endParaRPr lang="en-US"/>
        </a:p>
      </dgm:t>
    </dgm:pt>
    <dgm:pt modelId="{47FA3220-DAEA-47D4-A1BD-A903BBECD4FD}" type="sibTrans" cxnId="{C81DC480-2A01-48EF-A018-E5BCC687793B}">
      <dgm:prSet/>
      <dgm:spPr/>
      <dgm:t>
        <a:bodyPr/>
        <a:lstStyle/>
        <a:p>
          <a:endParaRPr lang="en-US"/>
        </a:p>
      </dgm:t>
    </dgm:pt>
    <dgm:pt modelId="{1366F41E-C281-4851-A8C0-D03FB299B895}">
      <dgm:prSet phldrT="[Text]"/>
      <dgm:spPr/>
      <dgm:t>
        <a:bodyPr/>
        <a:lstStyle/>
        <a:p>
          <a:r>
            <a:rPr lang="en-US"/>
            <a:t>Objective vs. Subjective</a:t>
          </a:r>
        </a:p>
      </dgm:t>
    </dgm:pt>
    <dgm:pt modelId="{87DDEA74-355B-4685-8625-9D4560E13F34}" type="parTrans" cxnId="{211AF3D5-02A3-4E1C-B3D9-0388EFB98B69}">
      <dgm:prSet/>
      <dgm:spPr/>
      <dgm:t>
        <a:bodyPr/>
        <a:lstStyle/>
        <a:p>
          <a:endParaRPr lang="en-US"/>
        </a:p>
      </dgm:t>
    </dgm:pt>
    <dgm:pt modelId="{B3E832EC-CB36-42C2-9566-01ACF057B607}" type="sibTrans" cxnId="{211AF3D5-02A3-4E1C-B3D9-0388EFB98B69}">
      <dgm:prSet/>
      <dgm:spPr/>
      <dgm:t>
        <a:bodyPr/>
        <a:lstStyle/>
        <a:p>
          <a:endParaRPr lang="en-US"/>
        </a:p>
      </dgm:t>
    </dgm:pt>
    <dgm:pt modelId="{474567FF-5F0C-42B7-99C9-61D61EBC8EAA}">
      <dgm:prSet phldrT="[Text]"/>
      <dgm:spPr/>
      <dgm:t>
        <a:bodyPr/>
        <a:lstStyle/>
        <a:p>
          <a:r>
            <a:rPr lang="en-US"/>
            <a:t>Resist comparisons</a:t>
          </a:r>
        </a:p>
      </dgm:t>
    </dgm:pt>
    <dgm:pt modelId="{577EAFB7-9401-4A08-96F0-D9C63169BAC1}" type="parTrans" cxnId="{78ABFDD2-7B78-44E6-B051-62926B179F98}">
      <dgm:prSet/>
      <dgm:spPr/>
      <dgm:t>
        <a:bodyPr/>
        <a:lstStyle/>
        <a:p>
          <a:endParaRPr lang="en-US"/>
        </a:p>
      </dgm:t>
    </dgm:pt>
    <dgm:pt modelId="{203E9CE1-D7EA-4C43-AA2E-16AC7E1DE324}" type="sibTrans" cxnId="{78ABFDD2-7B78-44E6-B051-62926B179F98}">
      <dgm:prSet/>
      <dgm:spPr/>
      <dgm:t>
        <a:bodyPr/>
        <a:lstStyle/>
        <a:p>
          <a:endParaRPr lang="en-US"/>
        </a:p>
      </dgm:t>
    </dgm:pt>
    <dgm:pt modelId="{516F08B6-1D4C-4CBE-8D8F-90CBED1E119F}">
      <dgm:prSet phldrT="[Text]"/>
      <dgm:spPr/>
      <dgm:t>
        <a:bodyPr/>
        <a:lstStyle/>
        <a:p>
          <a:r>
            <a:rPr lang="en-US"/>
            <a:t>Recognize biases</a:t>
          </a:r>
        </a:p>
      </dgm:t>
    </dgm:pt>
    <dgm:pt modelId="{F1EA9EF9-DA69-4C81-A3A0-24905A6268F7}" type="parTrans" cxnId="{4D6E0537-15EA-4452-97EE-FB8AABC2858D}">
      <dgm:prSet/>
      <dgm:spPr/>
      <dgm:t>
        <a:bodyPr/>
        <a:lstStyle/>
        <a:p>
          <a:endParaRPr lang="en-US"/>
        </a:p>
      </dgm:t>
    </dgm:pt>
    <dgm:pt modelId="{84727D0D-C72A-4E0C-B9DB-C96E746BCD28}" type="sibTrans" cxnId="{4D6E0537-15EA-4452-97EE-FB8AABC2858D}">
      <dgm:prSet/>
      <dgm:spPr/>
      <dgm:t>
        <a:bodyPr/>
        <a:lstStyle/>
        <a:p>
          <a:endParaRPr lang="en-US"/>
        </a:p>
      </dgm:t>
    </dgm:pt>
    <dgm:pt modelId="{23EFD052-3028-489A-8EFC-39A07E11A759}">
      <dgm:prSet phldrT="[Text]"/>
      <dgm:spPr/>
      <dgm:t>
        <a:bodyPr/>
        <a:lstStyle/>
        <a:p>
          <a:r>
            <a:rPr lang="en-US"/>
            <a:t>Complete a mock calibration application</a:t>
          </a:r>
        </a:p>
      </dgm:t>
    </dgm:pt>
    <dgm:pt modelId="{D47F446B-B98A-42AD-AB6B-4F0DCE63AAC3}" type="parTrans" cxnId="{D291C064-76B9-4E36-A879-8B5CFC9A0A37}">
      <dgm:prSet/>
      <dgm:spPr/>
      <dgm:t>
        <a:bodyPr/>
        <a:lstStyle/>
        <a:p>
          <a:endParaRPr lang="en-US"/>
        </a:p>
      </dgm:t>
    </dgm:pt>
    <dgm:pt modelId="{D525B1E6-D259-4BA4-8944-E05B34D13419}" type="sibTrans" cxnId="{D291C064-76B9-4E36-A879-8B5CFC9A0A37}">
      <dgm:prSet/>
      <dgm:spPr/>
      <dgm:t>
        <a:bodyPr/>
        <a:lstStyle/>
        <a:p>
          <a:endParaRPr lang="en-US"/>
        </a:p>
      </dgm:t>
    </dgm:pt>
    <dgm:pt modelId="{5F6A73AE-260F-4180-8304-891833D7D992}">
      <dgm:prSet phldrT="[Text]"/>
      <dgm:spPr/>
      <dgm:t>
        <a:bodyPr/>
        <a:lstStyle/>
        <a:p>
          <a:r>
            <a:rPr lang="en-US"/>
            <a:t>Read/listen, score, and comment one section at a time</a:t>
          </a:r>
        </a:p>
      </dgm:t>
    </dgm:pt>
    <dgm:pt modelId="{627FAD72-B510-4A31-9D63-755B5BDDED17}" type="parTrans" cxnId="{74B382A3-C14D-41D0-A707-11CA72E65E61}">
      <dgm:prSet/>
      <dgm:spPr/>
      <dgm:t>
        <a:bodyPr/>
        <a:lstStyle/>
        <a:p>
          <a:endParaRPr lang="en-US"/>
        </a:p>
      </dgm:t>
    </dgm:pt>
    <dgm:pt modelId="{56B9B381-AE93-485D-9C14-8F7EEA149CDD}" type="sibTrans" cxnId="{74B382A3-C14D-41D0-A707-11CA72E65E61}">
      <dgm:prSet/>
      <dgm:spPr/>
      <dgm:t>
        <a:bodyPr/>
        <a:lstStyle/>
        <a:p>
          <a:endParaRPr lang="en-US"/>
        </a:p>
      </dgm:t>
    </dgm:pt>
    <dgm:pt modelId="{70160805-1464-4FE0-909E-106A72A31665}">
      <dgm:prSet phldrT="[Text]"/>
      <dgm:spPr/>
      <dgm:t>
        <a:bodyPr/>
        <a:lstStyle/>
        <a:p>
          <a:r>
            <a:rPr lang="en-US"/>
            <a:t>Feedback must be written</a:t>
          </a:r>
        </a:p>
      </dgm:t>
    </dgm:pt>
    <dgm:pt modelId="{8E817CA9-3E3E-4163-8022-2BAF82153E2F}" type="parTrans" cxnId="{2D8A7C53-5879-4BB0-84E8-2DF0B23FD51F}">
      <dgm:prSet/>
      <dgm:spPr/>
      <dgm:t>
        <a:bodyPr/>
        <a:lstStyle/>
        <a:p>
          <a:endParaRPr lang="en-US"/>
        </a:p>
      </dgm:t>
    </dgm:pt>
    <dgm:pt modelId="{0EA798EF-2FEF-415F-8188-41A3EFB97568}" type="sibTrans" cxnId="{2D8A7C53-5879-4BB0-84E8-2DF0B23FD51F}">
      <dgm:prSet/>
      <dgm:spPr/>
      <dgm:t>
        <a:bodyPr/>
        <a:lstStyle/>
        <a:p>
          <a:endParaRPr lang="en-US"/>
        </a:p>
      </dgm:t>
    </dgm:pt>
    <dgm:pt modelId="{5DCDA69C-C703-4178-B018-061FA1F38731}">
      <dgm:prSet phldrT="[Text]"/>
      <dgm:spPr/>
      <dgm:t>
        <a:bodyPr/>
        <a:lstStyle/>
        <a:p>
          <a:r>
            <a:rPr lang="en-US"/>
            <a:t>Concentrate on content rather than grammar</a:t>
          </a:r>
        </a:p>
      </dgm:t>
    </dgm:pt>
    <dgm:pt modelId="{9661F836-25C6-4C50-A608-122FD92DE1E1}" type="parTrans" cxnId="{17EC3F7B-6819-4284-9C0A-67449D57CD9C}">
      <dgm:prSet/>
      <dgm:spPr/>
      <dgm:t>
        <a:bodyPr/>
        <a:lstStyle/>
        <a:p>
          <a:endParaRPr lang="en-US"/>
        </a:p>
      </dgm:t>
    </dgm:pt>
    <dgm:pt modelId="{F8D554FD-8E7D-4850-9F11-8E1E9BA2AA38}" type="sibTrans" cxnId="{17EC3F7B-6819-4284-9C0A-67449D57CD9C}">
      <dgm:prSet/>
      <dgm:spPr/>
      <dgm:t>
        <a:bodyPr/>
        <a:lstStyle/>
        <a:p>
          <a:endParaRPr lang="en-US"/>
        </a:p>
      </dgm:t>
    </dgm:pt>
    <dgm:pt modelId="{DC288049-DD56-4E3C-967E-4E7FA758CF38}">
      <dgm:prSet phldrT="[Text]"/>
      <dgm:spPr/>
      <dgm:t>
        <a:bodyPr/>
        <a:lstStyle/>
        <a:p>
          <a:r>
            <a:rPr lang="en-US"/>
            <a:t>Helpful and community-centered feedback</a:t>
          </a:r>
        </a:p>
      </dgm:t>
    </dgm:pt>
    <dgm:pt modelId="{7A0367A8-071B-4B29-9D48-9F194EF453E6}" type="parTrans" cxnId="{B60A44CD-12B2-41CC-883D-76F662C8ED94}">
      <dgm:prSet/>
      <dgm:spPr/>
      <dgm:t>
        <a:bodyPr/>
        <a:lstStyle/>
        <a:p>
          <a:endParaRPr lang="en-US"/>
        </a:p>
      </dgm:t>
    </dgm:pt>
    <dgm:pt modelId="{7A940FA6-1B59-4368-8559-C60DD697E410}" type="sibTrans" cxnId="{B60A44CD-12B2-41CC-883D-76F662C8ED94}">
      <dgm:prSet/>
      <dgm:spPr/>
      <dgm:t>
        <a:bodyPr/>
        <a:lstStyle/>
        <a:p>
          <a:endParaRPr lang="en-US"/>
        </a:p>
      </dgm:t>
    </dgm:pt>
    <dgm:pt modelId="{D6878FF3-F8ED-4E8A-99E3-26D7C6B5DE10}" type="pres">
      <dgm:prSet presAssocID="{1B34BA23-7970-44F2-AAE9-10729F6A5B24}" presName="compositeShape" presStyleCnt="0">
        <dgm:presLayoutVars>
          <dgm:chMax val="7"/>
          <dgm:dir/>
          <dgm:resizeHandles val="exact"/>
        </dgm:presLayoutVars>
      </dgm:prSet>
      <dgm:spPr/>
    </dgm:pt>
    <dgm:pt modelId="{46A72D44-2759-405A-970C-89D9906D8BCD}" type="pres">
      <dgm:prSet presAssocID="{65A13C33-2904-41CA-9C80-B32580F52120}" presName="circ1" presStyleLbl="vennNode1" presStyleIdx="0" presStyleCnt="2"/>
      <dgm:spPr/>
    </dgm:pt>
    <dgm:pt modelId="{09A31F65-507A-48F2-A766-6DB5958184BE}" type="pres">
      <dgm:prSet presAssocID="{65A13C33-2904-41CA-9C80-B32580F5212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90C13C2-5880-40BC-8675-3EC97842628E}" type="pres">
      <dgm:prSet presAssocID="{F444885C-320F-4581-A9AF-80A31E88D4A9}" presName="circ2" presStyleLbl="vennNode1" presStyleIdx="1" presStyleCnt="2"/>
      <dgm:spPr/>
    </dgm:pt>
    <dgm:pt modelId="{C27145D3-F103-4E02-AD80-CD061BD35833}" type="pres">
      <dgm:prSet presAssocID="{F444885C-320F-4581-A9AF-80A31E88D4A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1D89101-F8E5-469B-B616-E857CD5DC2EE}" type="presOf" srcId="{DC288049-DD56-4E3C-967E-4E7FA758CF38}" destId="{46A72D44-2759-405A-970C-89D9906D8BCD}" srcOrd="0" destOrd="5" presId="urn:microsoft.com/office/officeart/2005/8/layout/venn1"/>
    <dgm:cxn modelId="{CF55B605-EFEC-43F8-9F22-9743A13864A0}" type="presOf" srcId="{AEC309E3-0D0B-4C56-8183-056BF546CFE9}" destId="{09A31F65-507A-48F2-A766-6DB5958184BE}" srcOrd="1" destOrd="1" presId="urn:microsoft.com/office/officeart/2005/8/layout/venn1"/>
    <dgm:cxn modelId="{D6642711-5AB2-4EFD-B612-885A7D081E45}" type="presOf" srcId="{AEC309E3-0D0B-4C56-8183-056BF546CFE9}" destId="{46A72D44-2759-405A-970C-89D9906D8BCD}" srcOrd="0" destOrd="1" presId="urn:microsoft.com/office/officeart/2005/8/layout/venn1"/>
    <dgm:cxn modelId="{67CE6812-43E3-468C-A7EF-317DD88E0EFD}" type="presOf" srcId="{1366F41E-C281-4851-A8C0-D03FB299B895}" destId="{46A72D44-2759-405A-970C-89D9906D8BCD}" srcOrd="0" destOrd="2" presId="urn:microsoft.com/office/officeart/2005/8/layout/venn1"/>
    <dgm:cxn modelId="{D6C8A815-26A4-4C07-B513-A50023D1823E}" srcId="{1B34BA23-7970-44F2-AAE9-10729F6A5B24}" destId="{65A13C33-2904-41CA-9C80-B32580F52120}" srcOrd="0" destOrd="0" parTransId="{F57064F6-9C10-4C66-B6E5-FC611E253329}" sibTransId="{AA99A3F4-4728-4272-BFE9-906F8FCEC40F}"/>
    <dgm:cxn modelId="{4C374316-FB7C-427A-8F35-87047FBEB97F}" type="presOf" srcId="{70160805-1464-4FE0-909E-106A72A31665}" destId="{B90C13C2-5880-40BC-8675-3EC97842628E}" srcOrd="0" destOrd="2" presId="urn:microsoft.com/office/officeart/2005/8/layout/venn1"/>
    <dgm:cxn modelId="{C273D816-6E9E-45BC-AEE7-1ADEC8B4A92F}" type="presOf" srcId="{1366F41E-C281-4851-A8C0-D03FB299B895}" destId="{09A31F65-507A-48F2-A766-6DB5958184BE}" srcOrd="1" destOrd="2" presId="urn:microsoft.com/office/officeart/2005/8/layout/venn1"/>
    <dgm:cxn modelId="{5926271B-719C-4F16-9CF9-2EEED8C2A0ED}" type="presOf" srcId="{516F08B6-1D4C-4CBE-8D8F-90CBED1E119F}" destId="{46A72D44-2759-405A-970C-89D9906D8BCD}" srcOrd="0" destOrd="4" presId="urn:microsoft.com/office/officeart/2005/8/layout/venn1"/>
    <dgm:cxn modelId="{7A4AD22D-B753-4618-B713-F6F3CFC46724}" type="presOf" srcId="{65A13C33-2904-41CA-9C80-B32580F52120}" destId="{09A31F65-507A-48F2-A766-6DB5958184BE}" srcOrd="1" destOrd="0" presId="urn:microsoft.com/office/officeart/2005/8/layout/venn1"/>
    <dgm:cxn modelId="{5858FB35-C28A-4A31-B0E7-F0BED87FD643}" type="presOf" srcId="{DC288049-DD56-4E3C-967E-4E7FA758CF38}" destId="{09A31F65-507A-48F2-A766-6DB5958184BE}" srcOrd="1" destOrd="5" presId="urn:microsoft.com/office/officeart/2005/8/layout/venn1"/>
    <dgm:cxn modelId="{4D6E0537-15EA-4452-97EE-FB8AABC2858D}" srcId="{65A13C33-2904-41CA-9C80-B32580F52120}" destId="{516F08B6-1D4C-4CBE-8D8F-90CBED1E119F}" srcOrd="3" destOrd="0" parTransId="{F1EA9EF9-DA69-4C81-A3A0-24905A6268F7}" sibTransId="{84727D0D-C72A-4E0C-B9DB-C96E746BCD28}"/>
    <dgm:cxn modelId="{26602438-9F0D-4DE6-A194-19A2FF7FBAE5}" type="presOf" srcId="{5DCDA69C-C703-4178-B018-061FA1F38731}" destId="{B90C13C2-5880-40BC-8675-3EC97842628E}" srcOrd="0" destOrd="3" presId="urn:microsoft.com/office/officeart/2005/8/layout/venn1"/>
    <dgm:cxn modelId="{9C230B3B-ACB2-4247-B02D-9CD58E507B39}" srcId="{1B34BA23-7970-44F2-AAE9-10729F6A5B24}" destId="{F444885C-320F-4581-A9AF-80A31E88D4A9}" srcOrd="1" destOrd="0" parTransId="{6F4AD20B-17D3-4145-838D-B76EF2AC6E0F}" sibTransId="{27B95260-18B6-44C8-B8D3-805D9A019175}"/>
    <dgm:cxn modelId="{2D54AC60-32D8-4804-AF8D-35D6CBD8B012}" type="presOf" srcId="{23EFD052-3028-489A-8EFC-39A07E11A759}" destId="{C27145D3-F103-4E02-AD80-CD061BD35833}" srcOrd="1" destOrd="1" presId="urn:microsoft.com/office/officeart/2005/8/layout/venn1"/>
    <dgm:cxn modelId="{7204A964-8094-4B46-A109-DFFCC662CA97}" type="presOf" srcId="{516F08B6-1D4C-4CBE-8D8F-90CBED1E119F}" destId="{09A31F65-507A-48F2-A766-6DB5958184BE}" srcOrd="1" destOrd="4" presId="urn:microsoft.com/office/officeart/2005/8/layout/venn1"/>
    <dgm:cxn modelId="{D291C064-76B9-4E36-A879-8B5CFC9A0A37}" srcId="{F444885C-320F-4581-A9AF-80A31E88D4A9}" destId="{23EFD052-3028-489A-8EFC-39A07E11A759}" srcOrd="0" destOrd="0" parTransId="{D47F446B-B98A-42AD-AB6B-4F0DCE63AAC3}" sibTransId="{D525B1E6-D259-4BA4-8944-E05B34D13419}"/>
    <dgm:cxn modelId="{309DEA45-9145-4685-B38B-F26BEF558DA2}" type="presOf" srcId="{5F6A73AE-260F-4180-8304-891833D7D992}" destId="{C27145D3-F103-4E02-AD80-CD061BD35833}" srcOrd="1" destOrd="4" presId="urn:microsoft.com/office/officeart/2005/8/layout/venn1"/>
    <dgm:cxn modelId="{2D8A7C53-5879-4BB0-84E8-2DF0B23FD51F}" srcId="{F444885C-320F-4581-A9AF-80A31E88D4A9}" destId="{70160805-1464-4FE0-909E-106A72A31665}" srcOrd="1" destOrd="0" parTransId="{8E817CA9-3E3E-4163-8022-2BAF82153E2F}" sibTransId="{0EA798EF-2FEF-415F-8188-41A3EFB97568}"/>
    <dgm:cxn modelId="{93276B77-47B1-404A-ADFB-DE28F33E75BA}" type="presOf" srcId="{F444885C-320F-4581-A9AF-80A31E88D4A9}" destId="{C27145D3-F103-4E02-AD80-CD061BD35833}" srcOrd="1" destOrd="0" presId="urn:microsoft.com/office/officeart/2005/8/layout/venn1"/>
    <dgm:cxn modelId="{17EC3F7B-6819-4284-9C0A-67449D57CD9C}" srcId="{F444885C-320F-4581-A9AF-80A31E88D4A9}" destId="{5DCDA69C-C703-4178-B018-061FA1F38731}" srcOrd="2" destOrd="0" parTransId="{9661F836-25C6-4C50-A608-122FD92DE1E1}" sibTransId="{F8D554FD-8E7D-4850-9F11-8E1E9BA2AA38}"/>
    <dgm:cxn modelId="{C81DC480-2A01-48EF-A018-E5BCC687793B}" srcId="{65A13C33-2904-41CA-9C80-B32580F52120}" destId="{AEC309E3-0D0B-4C56-8183-056BF546CFE9}" srcOrd="0" destOrd="0" parTransId="{7ECE8145-74DB-4FBF-8AE3-73D4BE7F545D}" sibTransId="{47FA3220-DAEA-47D4-A1BD-A903BBECD4FD}"/>
    <dgm:cxn modelId="{93AE4D82-8F28-4DBD-9ADA-65AEFB1C470B}" type="presOf" srcId="{5F6A73AE-260F-4180-8304-891833D7D992}" destId="{B90C13C2-5880-40BC-8675-3EC97842628E}" srcOrd="0" destOrd="4" presId="urn:microsoft.com/office/officeart/2005/8/layout/venn1"/>
    <dgm:cxn modelId="{68C2D49A-E99F-4E9D-97FC-04DB73C1A692}" type="presOf" srcId="{F444885C-320F-4581-A9AF-80A31E88D4A9}" destId="{B90C13C2-5880-40BC-8675-3EC97842628E}" srcOrd="0" destOrd="0" presId="urn:microsoft.com/office/officeart/2005/8/layout/venn1"/>
    <dgm:cxn modelId="{74B382A3-C14D-41D0-A707-11CA72E65E61}" srcId="{F444885C-320F-4581-A9AF-80A31E88D4A9}" destId="{5F6A73AE-260F-4180-8304-891833D7D992}" srcOrd="3" destOrd="0" parTransId="{627FAD72-B510-4A31-9D63-755B5BDDED17}" sibTransId="{56B9B381-AE93-485D-9C14-8F7EEA149CDD}"/>
    <dgm:cxn modelId="{DD8914AC-9A52-4DEA-8D2A-26E9E8EAC693}" type="presOf" srcId="{474567FF-5F0C-42B7-99C9-61D61EBC8EAA}" destId="{09A31F65-507A-48F2-A766-6DB5958184BE}" srcOrd="1" destOrd="3" presId="urn:microsoft.com/office/officeart/2005/8/layout/venn1"/>
    <dgm:cxn modelId="{02FFCDB1-011B-4EB3-A6B7-3165488CF664}" type="presOf" srcId="{474567FF-5F0C-42B7-99C9-61D61EBC8EAA}" destId="{46A72D44-2759-405A-970C-89D9906D8BCD}" srcOrd="0" destOrd="3" presId="urn:microsoft.com/office/officeart/2005/8/layout/venn1"/>
    <dgm:cxn modelId="{8AD751B3-8086-4A4F-938B-460F87AFA6E7}" type="presOf" srcId="{70160805-1464-4FE0-909E-106A72A31665}" destId="{C27145D3-F103-4E02-AD80-CD061BD35833}" srcOrd="1" destOrd="2" presId="urn:microsoft.com/office/officeart/2005/8/layout/venn1"/>
    <dgm:cxn modelId="{B60A44CD-12B2-41CC-883D-76F662C8ED94}" srcId="{65A13C33-2904-41CA-9C80-B32580F52120}" destId="{DC288049-DD56-4E3C-967E-4E7FA758CF38}" srcOrd="4" destOrd="0" parTransId="{7A0367A8-071B-4B29-9D48-9F194EF453E6}" sibTransId="{7A940FA6-1B59-4368-8559-C60DD697E410}"/>
    <dgm:cxn modelId="{78ABFDD2-7B78-44E6-B051-62926B179F98}" srcId="{65A13C33-2904-41CA-9C80-B32580F52120}" destId="{474567FF-5F0C-42B7-99C9-61D61EBC8EAA}" srcOrd="2" destOrd="0" parTransId="{577EAFB7-9401-4A08-96F0-D9C63169BAC1}" sibTransId="{203E9CE1-D7EA-4C43-AA2E-16AC7E1DE324}"/>
    <dgm:cxn modelId="{211AF3D5-02A3-4E1C-B3D9-0388EFB98B69}" srcId="{65A13C33-2904-41CA-9C80-B32580F52120}" destId="{1366F41E-C281-4851-A8C0-D03FB299B895}" srcOrd="1" destOrd="0" parTransId="{87DDEA74-355B-4685-8625-9D4560E13F34}" sibTransId="{B3E832EC-CB36-42C2-9566-01ACF057B607}"/>
    <dgm:cxn modelId="{51A92FF2-8AD7-45C2-9A45-E649F28E9E60}" type="presOf" srcId="{5DCDA69C-C703-4178-B018-061FA1F38731}" destId="{C27145D3-F103-4E02-AD80-CD061BD35833}" srcOrd="1" destOrd="3" presId="urn:microsoft.com/office/officeart/2005/8/layout/venn1"/>
    <dgm:cxn modelId="{269FE9F3-DE76-456E-92B0-1EF9B1449C62}" type="presOf" srcId="{1B34BA23-7970-44F2-AAE9-10729F6A5B24}" destId="{D6878FF3-F8ED-4E8A-99E3-26D7C6B5DE10}" srcOrd="0" destOrd="0" presId="urn:microsoft.com/office/officeart/2005/8/layout/venn1"/>
    <dgm:cxn modelId="{F08AC1F5-31C6-4A1A-8526-BD0F101F1C71}" type="presOf" srcId="{65A13C33-2904-41CA-9C80-B32580F52120}" destId="{46A72D44-2759-405A-970C-89D9906D8BCD}" srcOrd="0" destOrd="0" presId="urn:microsoft.com/office/officeart/2005/8/layout/venn1"/>
    <dgm:cxn modelId="{506FBAF8-243D-40F1-A0B9-F3F71E00311E}" type="presOf" srcId="{23EFD052-3028-489A-8EFC-39A07E11A759}" destId="{B90C13C2-5880-40BC-8675-3EC97842628E}" srcOrd="0" destOrd="1" presId="urn:microsoft.com/office/officeart/2005/8/layout/venn1"/>
    <dgm:cxn modelId="{CC1D3D4B-318B-479F-ACD9-05C33DA9AFFC}" type="presParOf" srcId="{D6878FF3-F8ED-4E8A-99E3-26D7C6B5DE10}" destId="{46A72D44-2759-405A-970C-89D9906D8BCD}" srcOrd="0" destOrd="0" presId="urn:microsoft.com/office/officeart/2005/8/layout/venn1"/>
    <dgm:cxn modelId="{1B2BD038-AB78-423D-A5EB-3ACD26F31DF6}" type="presParOf" srcId="{D6878FF3-F8ED-4E8A-99E3-26D7C6B5DE10}" destId="{09A31F65-507A-48F2-A766-6DB5958184BE}" srcOrd="1" destOrd="0" presId="urn:microsoft.com/office/officeart/2005/8/layout/venn1"/>
    <dgm:cxn modelId="{96484CBC-4705-4175-8467-9ACCA22E8928}" type="presParOf" srcId="{D6878FF3-F8ED-4E8A-99E3-26D7C6B5DE10}" destId="{B90C13C2-5880-40BC-8675-3EC97842628E}" srcOrd="2" destOrd="0" presId="urn:microsoft.com/office/officeart/2005/8/layout/venn1"/>
    <dgm:cxn modelId="{2334BD6E-5628-4218-AA4F-407E647B66E4}" type="presParOf" srcId="{D6878FF3-F8ED-4E8A-99E3-26D7C6B5DE10}" destId="{C27145D3-F103-4E02-AD80-CD061BD35833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6C76B9-096B-4BC9-AAA6-0207552F0162}" type="doc">
      <dgm:prSet loTypeId="urn:microsoft.com/office/officeart/2005/8/layout/hProcess7" loCatId="process" qsTypeId="urn:microsoft.com/office/officeart/2005/8/quickstyle/simple2" qsCatId="simple" csTypeId="urn:microsoft.com/office/officeart/2005/8/colors/colorful1" csCatId="colorful" phldr="1"/>
      <dgm:spPr/>
    </dgm:pt>
    <dgm:pt modelId="{FCC39C54-1802-403A-9FF2-4AB54325A7FD}">
      <dgm:prSet phldrT="[Text]" custT="1"/>
      <dgm:spPr/>
      <dgm:t>
        <a:bodyPr/>
        <a:lstStyle/>
        <a:p>
          <a:r>
            <a:rPr lang="en-US" sz="1700"/>
            <a:t>Award recommendations are made to County </a:t>
          </a:r>
          <a:r>
            <a:rPr lang="en-US" sz="1600"/>
            <a:t>Board</a:t>
          </a:r>
          <a:r>
            <a:rPr lang="en-US" sz="1700"/>
            <a:t>. The Board maintains discretion to fund high-scoring projects beyond the reviewer recommendations.</a:t>
          </a:r>
        </a:p>
      </dgm:t>
    </dgm:pt>
    <dgm:pt modelId="{C1EFB952-7ED3-4309-A790-EF6BEE65225D}" type="parTrans" cxnId="{E50A1A34-638D-4ADE-AC5F-19320E638C59}">
      <dgm:prSet/>
      <dgm:spPr/>
      <dgm:t>
        <a:bodyPr/>
        <a:lstStyle/>
        <a:p>
          <a:endParaRPr lang="en-US"/>
        </a:p>
      </dgm:t>
    </dgm:pt>
    <dgm:pt modelId="{2D5AAF07-3772-4849-A3F7-C5BD1ABA3BD0}" type="sibTrans" cxnId="{E50A1A34-638D-4ADE-AC5F-19320E638C59}">
      <dgm:prSet/>
      <dgm:spPr/>
      <dgm:t>
        <a:bodyPr/>
        <a:lstStyle/>
        <a:p>
          <a:endParaRPr lang="en-US"/>
        </a:p>
      </dgm:t>
    </dgm:pt>
    <dgm:pt modelId="{7B43E3D3-7332-437B-9C68-92CD0C95F023}">
      <dgm:prSet phldrT="[Text]"/>
      <dgm:spPr/>
      <dgm:t>
        <a:bodyPr/>
        <a:lstStyle/>
        <a:p>
          <a:r>
            <a:rPr lang="en-US"/>
            <a:t>Feedback</a:t>
          </a:r>
        </a:p>
      </dgm:t>
    </dgm:pt>
    <dgm:pt modelId="{A92811C3-2203-4877-A885-F6718AB35E69}" type="parTrans" cxnId="{64C2BF1B-30AB-49E1-99A1-2648E1ECD72C}">
      <dgm:prSet/>
      <dgm:spPr/>
      <dgm:t>
        <a:bodyPr/>
        <a:lstStyle/>
        <a:p>
          <a:endParaRPr lang="en-US"/>
        </a:p>
      </dgm:t>
    </dgm:pt>
    <dgm:pt modelId="{301D2E59-C5A8-4449-83D1-ACFBF329CE81}" type="sibTrans" cxnId="{64C2BF1B-30AB-49E1-99A1-2648E1ECD72C}">
      <dgm:prSet/>
      <dgm:spPr/>
      <dgm:t>
        <a:bodyPr/>
        <a:lstStyle/>
        <a:p>
          <a:endParaRPr lang="en-US"/>
        </a:p>
      </dgm:t>
    </dgm:pt>
    <dgm:pt modelId="{C70CB1D2-9840-43A5-8FDF-647C41B3274E}">
      <dgm:prSet phldrT="[Text]"/>
      <dgm:spPr/>
      <dgm:t>
        <a:bodyPr/>
        <a:lstStyle/>
        <a:p>
          <a:r>
            <a:rPr lang="en-US"/>
            <a:t>Support</a:t>
          </a:r>
        </a:p>
      </dgm:t>
    </dgm:pt>
    <dgm:pt modelId="{1F3B7F61-71E5-4913-BCAC-2FFB036C6DCE}" type="parTrans" cxnId="{2038077F-CCD2-498D-BA7E-257F1961C959}">
      <dgm:prSet/>
      <dgm:spPr/>
      <dgm:t>
        <a:bodyPr/>
        <a:lstStyle/>
        <a:p>
          <a:endParaRPr lang="en-US"/>
        </a:p>
      </dgm:t>
    </dgm:pt>
    <dgm:pt modelId="{4CDCBE48-FA04-44D9-A1F1-733F08EEB0EF}" type="sibTrans" cxnId="{2038077F-CCD2-498D-BA7E-257F1961C959}">
      <dgm:prSet/>
      <dgm:spPr/>
      <dgm:t>
        <a:bodyPr/>
        <a:lstStyle/>
        <a:p>
          <a:endParaRPr lang="en-US"/>
        </a:p>
      </dgm:t>
    </dgm:pt>
    <dgm:pt modelId="{6E7885C6-BCFB-4F87-9C5F-07F467CFF175}">
      <dgm:prSet phldrT="[Text]" custT="1"/>
      <dgm:spPr/>
      <dgm:t>
        <a:bodyPr/>
        <a:lstStyle/>
        <a:p>
          <a:r>
            <a:rPr lang="en-US" sz="2000"/>
            <a:t>Recommendation</a:t>
          </a:r>
        </a:p>
      </dgm:t>
    </dgm:pt>
    <dgm:pt modelId="{88581904-19CB-419B-958B-069C86951408}" type="parTrans" cxnId="{EDDEB5CC-51A5-42D2-85B9-8791C609E5A1}">
      <dgm:prSet/>
      <dgm:spPr/>
      <dgm:t>
        <a:bodyPr/>
        <a:lstStyle/>
        <a:p>
          <a:endParaRPr lang="en-US"/>
        </a:p>
      </dgm:t>
    </dgm:pt>
    <dgm:pt modelId="{C086B04B-5395-4711-BED7-6B17E99DB1E0}" type="sibTrans" cxnId="{EDDEB5CC-51A5-42D2-85B9-8791C609E5A1}">
      <dgm:prSet/>
      <dgm:spPr/>
      <dgm:t>
        <a:bodyPr/>
        <a:lstStyle/>
        <a:p>
          <a:endParaRPr lang="en-US"/>
        </a:p>
      </dgm:t>
    </dgm:pt>
    <dgm:pt modelId="{95C9BBA9-02ED-423E-8F3A-D2C1D6F07720}">
      <dgm:prSet phldrT="[Text]"/>
      <dgm:spPr/>
      <dgm:t>
        <a:bodyPr/>
        <a:lstStyle/>
        <a:p>
          <a:r>
            <a:rPr lang="en-US"/>
            <a:t>Once awards are approved, all applicants may view their cumulative score and anonymized reviewer comments and feedback.</a:t>
          </a:r>
        </a:p>
      </dgm:t>
    </dgm:pt>
    <dgm:pt modelId="{D7F5C87A-501E-4732-8E5D-0D4CC62F81B7}" type="parTrans" cxnId="{600D387D-ACB7-4F11-9DC0-AA1DCEF20376}">
      <dgm:prSet/>
      <dgm:spPr/>
      <dgm:t>
        <a:bodyPr/>
        <a:lstStyle/>
        <a:p>
          <a:endParaRPr lang="en-US"/>
        </a:p>
      </dgm:t>
    </dgm:pt>
    <dgm:pt modelId="{3DC584F4-75A8-4F92-85ED-510DD2663B92}" type="sibTrans" cxnId="{600D387D-ACB7-4F11-9DC0-AA1DCEF20376}">
      <dgm:prSet/>
      <dgm:spPr/>
      <dgm:t>
        <a:bodyPr/>
        <a:lstStyle/>
        <a:p>
          <a:endParaRPr lang="en-US"/>
        </a:p>
      </dgm:t>
    </dgm:pt>
    <dgm:pt modelId="{153F77D7-CE6C-41D9-9E62-A3980C539100}">
      <dgm:prSet phldrT="[Text]"/>
      <dgm:spPr/>
      <dgm:t>
        <a:bodyPr/>
        <a:lstStyle/>
        <a:p>
          <a:r>
            <a:rPr lang="en-US"/>
            <a:t>All applicants may meet with County staff to receive additional feedback and guidance for future NOFAs.</a:t>
          </a:r>
        </a:p>
      </dgm:t>
    </dgm:pt>
    <dgm:pt modelId="{31052C48-F31C-4E3C-8758-52F53068FBA8}" type="parTrans" cxnId="{8CCEB5FE-73B3-44D1-8066-40CED02D913F}">
      <dgm:prSet/>
      <dgm:spPr/>
      <dgm:t>
        <a:bodyPr/>
        <a:lstStyle/>
        <a:p>
          <a:endParaRPr lang="en-US"/>
        </a:p>
      </dgm:t>
    </dgm:pt>
    <dgm:pt modelId="{13E3033A-DF1D-4A0E-BE78-BAFC09A17B76}" type="sibTrans" cxnId="{8CCEB5FE-73B3-44D1-8066-40CED02D913F}">
      <dgm:prSet/>
      <dgm:spPr/>
      <dgm:t>
        <a:bodyPr/>
        <a:lstStyle/>
        <a:p>
          <a:endParaRPr lang="en-US"/>
        </a:p>
      </dgm:t>
    </dgm:pt>
    <dgm:pt modelId="{BA6208A9-7311-487C-828F-9585452B925B}">
      <dgm:prSet phldrT="[Text]"/>
      <dgm:spPr/>
      <dgm:t>
        <a:bodyPr/>
        <a:lstStyle/>
        <a:p>
          <a:r>
            <a:rPr lang="en-US"/>
            <a:t>Decision</a:t>
          </a:r>
        </a:p>
      </dgm:t>
    </dgm:pt>
    <dgm:pt modelId="{A2984F95-E7E5-4263-87CA-F77057EA6CE4}" type="parTrans" cxnId="{3B63209C-1347-4661-AD84-F5FE802F9D5D}">
      <dgm:prSet/>
      <dgm:spPr/>
      <dgm:t>
        <a:bodyPr/>
        <a:lstStyle/>
        <a:p>
          <a:endParaRPr lang="en-US"/>
        </a:p>
      </dgm:t>
    </dgm:pt>
    <dgm:pt modelId="{FB34075B-9BB3-4A60-BFD7-AEA97F0C677D}" type="sibTrans" cxnId="{3B63209C-1347-4661-AD84-F5FE802F9D5D}">
      <dgm:prSet/>
      <dgm:spPr/>
      <dgm:t>
        <a:bodyPr/>
        <a:lstStyle/>
        <a:p>
          <a:endParaRPr lang="en-US"/>
        </a:p>
      </dgm:t>
    </dgm:pt>
    <dgm:pt modelId="{5C8CEDE0-FCF7-4855-8EFA-5DDE9F6A5D30}">
      <dgm:prSet phldrT="[Text]"/>
      <dgm:spPr/>
      <dgm:t>
        <a:bodyPr/>
        <a:lstStyle/>
        <a:p>
          <a:r>
            <a:rPr lang="en-US"/>
            <a:t>All County Board funding decisions are final and are not subject to review, appeal, or protest. Awards are posted online.</a:t>
          </a:r>
        </a:p>
      </dgm:t>
    </dgm:pt>
    <dgm:pt modelId="{1C77C20A-C908-4A5B-94AC-88D45CF573BA}" type="parTrans" cxnId="{826ED213-801B-46A6-980E-D3681F1FFE96}">
      <dgm:prSet/>
      <dgm:spPr/>
      <dgm:t>
        <a:bodyPr/>
        <a:lstStyle/>
        <a:p>
          <a:endParaRPr lang="en-US"/>
        </a:p>
      </dgm:t>
    </dgm:pt>
    <dgm:pt modelId="{1791C88A-FE77-4851-BBB7-3DA41FC2623C}" type="sibTrans" cxnId="{826ED213-801B-46A6-980E-D3681F1FFE96}">
      <dgm:prSet/>
      <dgm:spPr/>
      <dgm:t>
        <a:bodyPr/>
        <a:lstStyle/>
        <a:p>
          <a:endParaRPr lang="en-US"/>
        </a:p>
      </dgm:t>
    </dgm:pt>
    <dgm:pt modelId="{9E73CAB1-7588-4338-819D-4BC3B08AF69A}" type="pres">
      <dgm:prSet presAssocID="{F96C76B9-096B-4BC9-AAA6-0207552F0162}" presName="Name0" presStyleCnt="0">
        <dgm:presLayoutVars>
          <dgm:dir/>
          <dgm:animLvl val="lvl"/>
          <dgm:resizeHandles val="exact"/>
        </dgm:presLayoutVars>
      </dgm:prSet>
      <dgm:spPr/>
    </dgm:pt>
    <dgm:pt modelId="{A4F45819-707D-41B3-BA4E-786D20069B70}" type="pres">
      <dgm:prSet presAssocID="{6E7885C6-BCFB-4F87-9C5F-07F467CFF175}" presName="compositeNode" presStyleCnt="0">
        <dgm:presLayoutVars>
          <dgm:bulletEnabled val="1"/>
        </dgm:presLayoutVars>
      </dgm:prSet>
      <dgm:spPr/>
    </dgm:pt>
    <dgm:pt modelId="{7076CAE1-572F-4B9E-8296-B2968A709C95}" type="pres">
      <dgm:prSet presAssocID="{6E7885C6-BCFB-4F87-9C5F-07F467CFF175}" presName="bgRect" presStyleLbl="node1" presStyleIdx="0" presStyleCnt="4"/>
      <dgm:spPr/>
    </dgm:pt>
    <dgm:pt modelId="{1748B53C-EBBD-4069-9175-E361C418F759}" type="pres">
      <dgm:prSet presAssocID="{6E7885C6-BCFB-4F87-9C5F-07F467CFF175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142DF2C4-271A-406E-B7FA-6523DD8F771D}" type="pres">
      <dgm:prSet presAssocID="{6E7885C6-BCFB-4F87-9C5F-07F467CFF175}" presName="childNode" presStyleLbl="node1" presStyleIdx="0" presStyleCnt="4">
        <dgm:presLayoutVars>
          <dgm:bulletEnabled val="1"/>
        </dgm:presLayoutVars>
      </dgm:prSet>
      <dgm:spPr/>
    </dgm:pt>
    <dgm:pt modelId="{E73F05CA-50F6-4F01-A8D0-4745B8FB1202}" type="pres">
      <dgm:prSet presAssocID="{C086B04B-5395-4711-BED7-6B17E99DB1E0}" presName="hSp" presStyleCnt="0"/>
      <dgm:spPr/>
    </dgm:pt>
    <dgm:pt modelId="{3A289490-675F-4D6F-AAE8-E174BF689BC7}" type="pres">
      <dgm:prSet presAssocID="{C086B04B-5395-4711-BED7-6B17E99DB1E0}" presName="vProcSp" presStyleCnt="0"/>
      <dgm:spPr/>
    </dgm:pt>
    <dgm:pt modelId="{F4582236-51EE-4F4F-8FEC-CC5059D94167}" type="pres">
      <dgm:prSet presAssocID="{C086B04B-5395-4711-BED7-6B17E99DB1E0}" presName="vSp1" presStyleCnt="0"/>
      <dgm:spPr/>
    </dgm:pt>
    <dgm:pt modelId="{1D90CB04-454C-4655-AFB4-7CEF5BC97F17}" type="pres">
      <dgm:prSet presAssocID="{C086B04B-5395-4711-BED7-6B17E99DB1E0}" presName="simulatedConn" presStyleLbl="solidFgAcc1" presStyleIdx="0" presStyleCnt="3"/>
      <dgm:spPr/>
    </dgm:pt>
    <dgm:pt modelId="{90F7EBA3-D260-4A66-A53F-606265258D6E}" type="pres">
      <dgm:prSet presAssocID="{C086B04B-5395-4711-BED7-6B17E99DB1E0}" presName="vSp2" presStyleCnt="0"/>
      <dgm:spPr/>
    </dgm:pt>
    <dgm:pt modelId="{F57CF6E7-04DB-4052-B8BE-B46771FE8893}" type="pres">
      <dgm:prSet presAssocID="{C086B04B-5395-4711-BED7-6B17E99DB1E0}" presName="sibTrans" presStyleCnt="0"/>
      <dgm:spPr/>
    </dgm:pt>
    <dgm:pt modelId="{1C10A9FB-CE45-4C73-B522-3D3BD08FA9CC}" type="pres">
      <dgm:prSet presAssocID="{BA6208A9-7311-487C-828F-9585452B925B}" presName="compositeNode" presStyleCnt="0">
        <dgm:presLayoutVars>
          <dgm:bulletEnabled val="1"/>
        </dgm:presLayoutVars>
      </dgm:prSet>
      <dgm:spPr/>
    </dgm:pt>
    <dgm:pt modelId="{C0F6ADE5-77B5-40B6-84A3-94D0DDB34AF7}" type="pres">
      <dgm:prSet presAssocID="{BA6208A9-7311-487C-828F-9585452B925B}" presName="bgRect" presStyleLbl="node1" presStyleIdx="1" presStyleCnt="4"/>
      <dgm:spPr/>
    </dgm:pt>
    <dgm:pt modelId="{80902AE7-9205-4E85-98ED-DBC7A676C92A}" type="pres">
      <dgm:prSet presAssocID="{BA6208A9-7311-487C-828F-9585452B925B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6D7CDE7D-9A7B-4C31-902A-2253D2C8C8F5}" type="pres">
      <dgm:prSet presAssocID="{BA6208A9-7311-487C-828F-9585452B925B}" presName="childNode" presStyleLbl="node1" presStyleIdx="1" presStyleCnt="4">
        <dgm:presLayoutVars>
          <dgm:bulletEnabled val="1"/>
        </dgm:presLayoutVars>
      </dgm:prSet>
      <dgm:spPr/>
    </dgm:pt>
    <dgm:pt modelId="{3F385510-9C9D-479E-9E39-E83E84C32EE9}" type="pres">
      <dgm:prSet presAssocID="{FB34075B-9BB3-4A60-BFD7-AEA97F0C677D}" presName="hSp" presStyleCnt="0"/>
      <dgm:spPr/>
    </dgm:pt>
    <dgm:pt modelId="{A35B5804-8310-49BA-8639-9DD86E41B923}" type="pres">
      <dgm:prSet presAssocID="{FB34075B-9BB3-4A60-BFD7-AEA97F0C677D}" presName="vProcSp" presStyleCnt="0"/>
      <dgm:spPr/>
    </dgm:pt>
    <dgm:pt modelId="{EC21A1F0-9BFC-477B-862F-C7CFC1677A46}" type="pres">
      <dgm:prSet presAssocID="{FB34075B-9BB3-4A60-BFD7-AEA97F0C677D}" presName="vSp1" presStyleCnt="0"/>
      <dgm:spPr/>
    </dgm:pt>
    <dgm:pt modelId="{2F57FA28-C6E1-4EE4-8F60-050103619C56}" type="pres">
      <dgm:prSet presAssocID="{FB34075B-9BB3-4A60-BFD7-AEA97F0C677D}" presName="simulatedConn" presStyleLbl="solidFgAcc1" presStyleIdx="1" presStyleCnt="3"/>
      <dgm:spPr/>
    </dgm:pt>
    <dgm:pt modelId="{7CBE93E0-7A7C-45B9-9BD2-566B6565B115}" type="pres">
      <dgm:prSet presAssocID="{FB34075B-9BB3-4A60-BFD7-AEA97F0C677D}" presName="vSp2" presStyleCnt="0"/>
      <dgm:spPr/>
    </dgm:pt>
    <dgm:pt modelId="{FADA8F53-0F61-43A2-8479-9CB26466B129}" type="pres">
      <dgm:prSet presAssocID="{FB34075B-9BB3-4A60-BFD7-AEA97F0C677D}" presName="sibTrans" presStyleCnt="0"/>
      <dgm:spPr/>
    </dgm:pt>
    <dgm:pt modelId="{33455C7D-1BC9-462D-9235-C03028004CF2}" type="pres">
      <dgm:prSet presAssocID="{7B43E3D3-7332-437B-9C68-92CD0C95F023}" presName="compositeNode" presStyleCnt="0">
        <dgm:presLayoutVars>
          <dgm:bulletEnabled val="1"/>
        </dgm:presLayoutVars>
      </dgm:prSet>
      <dgm:spPr/>
    </dgm:pt>
    <dgm:pt modelId="{0B24BA45-6E4F-4D96-B274-B6296D08108B}" type="pres">
      <dgm:prSet presAssocID="{7B43E3D3-7332-437B-9C68-92CD0C95F023}" presName="bgRect" presStyleLbl="node1" presStyleIdx="2" presStyleCnt="4"/>
      <dgm:spPr/>
    </dgm:pt>
    <dgm:pt modelId="{623023FB-919A-4C10-A928-FBACFC1DB249}" type="pres">
      <dgm:prSet presAssocID="{7B43E3D3-7332-437B-9C68-92CD0C95F023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D4CCCF5E-7E0D-4D04-BB6F-E724EE63D475}" type="pres">
      <dgm:prSet presAssocID="{7B43E3D3-7332-437B-9C68-92CD0C95F023}" presName="childNode" presStyleLbl="node1" presStyleIdx="2" presStyleCnt="4">
        <dgm:presLayoutVars>
          <dgm:bulletEnabled val="1"/>
        </dgm:presLayoutVars>
      </dgm:prSet>
      <dgm:spPr/>
    </dgm:pt>
    <dgm:pt modelId="{F0EF7450-124B-45D2-BBD2-7A6EC0EE8D09}" type="pres">
      <dgm:prSet presAssocID="{301D2E59-C5A8-4449-83D1-ACFBF329CE81}" presName="hSp" presStyleCnt="0"/>
      <dgm:spPr/>
    </dgm:pt>
    <dgm:pt modelId="{45CD4A0B-EB37-49B5-BE50-72488C74747F}" type="pres">
      <dgm:prSet presAssocID="{301D2E59-C5A8-4449-83D1-ACFBF329CE81}" presName="vProcSp" presStyleCnt="0"/>
      <dgm:spPr/>
    </dgm:pt>
    <dgm:pt modelId="{EE7FF86B-B0D2-4EF8-982D-7A4F777D9ECC}" type="pres">
      <dgm:prSet presAssocID="{301D2E59-C5A8-4449-83D1-ACFBF329CE81}" presName="vSp1" presStyleCnt="0"/>
      <dgm:spPr/>
    </dgm:pt>
    <dgm:pt modelId="{C8B42FEE-096F-46A2-9658-35CB4D6AC097}" type="pres">
      <dgm:prSet presAssocID="{301D2E59-C5A8-4449-83D1-ACFBF329CE81}" presName="simulatedConn" presStyleLbl="solidFgAcc1" presStyleIdx="2" presStyleCnt="3"/>
      <dgm:spPr/>
    </dgm:pt>
    <dgm:pt modelId="{2889FFFB-B06E-4198-B62A-B806A7481086}" type="pres">
      <dgm:prSet presAssocID="{301D2E59-C5A8-4449-83D1-ACFBF329CE81}" presName="vSp2" presStyleCnt="0"/>
      <dgm:spPr/>
    </dgm:pt>
    <dgm:pt modelId="{8EEC9E8B-D7C9-4AFF-BDEE-FBF831EBACA1}" type="pres">
      <dgm:prSet presAssocID="{301D2E59-C5A8-4449-83D1-ACFBF329CE81}" presName="sibTrans" presStyleCnt="0"/>
      <dgm:spPr/>
    </dgm:pt>
    <dgm:pt modelId="{C3F60100-24A8-446C-83D3-C55C08CC2CB3}" type="pres">
      <dgm:prSet presAssocID="{C70CB1D2-9840-43A5-8FDF-647C41B3274E}" presName="compositeNode" presStyleCnt="0">
        <dgm:presLayoutVars>
          <dgm:bulletEnabled val="1"/>
        </dgm:presLayoutVars>
      </dgm:prSet>
      <dgm:spPr/>
    </dgm:pt>
    <dgm:pt modelId="{47B9E4F9-8C55-42C3-A431-5E053DE891D8}" type="pres">
      <dgm:prSet presAssocID="{C70CB1D2-9840-43A5-8FDF-647C41B3274E}" presName="bgRect" presStyleLbl="node1" presStyleIdx="3" presStyleCnt="4"/>
      <dgm:spPr/>
    </dgm:pt>
    <dgm:pt modelId="{48153BEB-D973-4188-89DA-169A94C2674A}" type="pres">
      <dgm:prSet presAssocID="{C70CB1D2-9840-43A5-8FDF-647C41B3274E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684CEB71-5E34-43B6-900D-857CE5F6B7F7}" type="pres">
      <dgm:prSet presAssocID="{C70CB1D2-9840-43A5-8FDF-647C41B3274E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7131A10C-AA89-418A-933B-23928ABA624C}" type="presOf" srcId="{5C8CEDE0-FCF7-4855-8EFA-5DDE9F6A5D30}" destId="{6D7CDE7D-9A7B-4C31-902A-2253D2C8C8F5}" srcOrd="0" destOrd="0" presId="urn:microsoft.com/office/officeart/2005/8/layout/hProcess7"/>
    <dgm:cxn modelId="{EAC75911-FB9D-4392-83F5-C88CAD576450}" type="presOf" srcId="{F96C76B9-096B-4BC9-AAA6-0207552F0162}" destId="{9E73CAB1-7588-4338-819D-4BC3B08AF69A}" srcOrd="0" destOrd="0" presId="urn:microsoft.com/office/officeart/2005/8/layout/hProcess7"/>
    <dgm:cxn modelId="{826ED213-801B-46A6-980E-D3681F1FFE96}" srcId="{BA6208A9-7311-487C-828F-9585452B925B}" destId="{5C8CEDE0-FCF7-4855-8EFA-5DDE9F6A5D30}" srcOrd="0" destOrd="0" parTransId="{1C77C20A-C908-4A5B-94AC-88D45CF573BA}" sibTransId="{1791C88A-FE77-4851-BBB7-3DA41FC2623C}"/>
    <dgm:cxn modelId="{64C2BF1B-30AB-49E1-99A1-2648E1ECD72C}" srcId="{F96C76B9-096B-4BC9-AAA6-0207552F0162}" destId="{7B43E3D3-7332-437B-9C68-92CD0C95F023}" srcOrd="2" destOrd="0" parTransId="{A92811C3-2203-4877-A885-F6718AB35E69}" sibTransId="{301D2E59-C5A8-4449-83D1-ACFBF329CE81}"/>
    <dgm:cxn modelId="{815A7F27-31C9-4CAF-ACB1-973D9439CC62}" type="presOf" srcId="{BA6208A9-7311-487C-828F-9585452B925B}" destId="{C0F6ADE5-77B5-40B6-84A3-94D0DDB34AF7}" srcOrd="0" destOrd="0" presId="urn:microsoft.com/office/officeart/2005/8/layout/hProcess7"/>
    <dgm:cxn modelId="{E50A1A34-638D-4ADE-AC5F-19320E638C59}" srcId="{6E7885C6-BCFB-4F87-9C5F-07F467CFF175}" destId="{FCC39C54-1802-403A-9FF2-4AB54325A7FD}" srcOrd="0" destOrd="0" parTransId="{C1EFB952-7ED3-4309-A790-EF6BEE65225D}" sibTransId="{2D5AAF07-3772-4849-A3F7-C5BD1ABA3BD0}"/>
    <dgm:cxn modelId="{BB35073D-D867-4E3E-9A45-26BEDC305FB1}" type="presOf" srcId="{C70CB1D2-9840-43A5-8FDF-647C41B3274E}" destId="{47B9E4F9-8C55-42C3-A431-5E053DE891D8}" srcOrd="0" destOrd="0" presId="urn:microsoft.com/office/officeart/2005/8/layout/hProcess7"/>
    <dgm:cxn modelId="{502E3042-E147-44AA-9859-62496ABE23FA}" type="presOf" srcId="{95C9BBA9-02ED-423E-8F3A-D2C1D6F07720}" destId="{D4CCCF5E-7E0D-4D04-BB6F-E724EE63D475}" srcOrd="0" destOrd="0" presId="urn:microsoft.com/office/officeart/2005/8/layout/hProcess7"/>
    <dgm:cxn modelId="{600D387D-ACB7-4F11-9DC0-AA1DCEF20376}" srcId="{7B43E3D3-7332-437B-9C68-92CD0C95F023}" destId="{95C9BBA9-02ED-423E-8F3A-D2C1D6F07720}" srcOrd="0" destOrd="0" parTransId="{D7F5C87A-501E-4732-8E5D-0D4CC62F81B7}" sibTransId="{3DC584F4-75A8-4F92-85ED-510DD2663B92}"/>
    <dgm:cxn modelId="{2038077F-CCD2-498D-BA7E-257F1961C959}" srcId="{F96C76B9-096B-4BC9-AAA6-0207552F0162}" destId="{C70CB1D2-9840-43A5-8FDF-647C41B3274E}" srcOrd="3" destOrd="0" parTransId="{1F3B7F61-71E5-4913-BCAC-2FFB036C6DCE}" sibTransId="{4CDCBE48-FA04-44D9-A1F1-733F08EEB0EF}"/>
    <dgm:cxn modelId="{3B63209C-1347-4661-AD84-F5FE802F9D5D}" srcId="{F96C76B9-096B-4BC9-AAA6-0207552F0162}" destId="{BA6208A9-7311-487C-828F-9585452B925B}" srcOrd="1" destOrd="0" parTransId="{A2984F95-E7E5-4263-87CA-F77057EA6CE4}" sibTransId="{FB34075B-9BB3-4A60-BFD7-AEA97F0C677D}"/>
    <dgm:cxn modelId="{97F73FA6-5E5B-4C78-BAD8-39BDD2329376}" type="presOf" srcId="{7B43E3D3-7332-437B-9C68-92CD0C95F023}" destId="{623023FB-919A-4C10-A928-FBACFC1DB249}" srcOrd="1" destOrd="0" presId="urn:microsoft.com/office/officeart/2005/8/layout/hProcess7"/>
    <dgm:cxn modelId="{BDB84AA7-83D5-4DED-9F68-52910C372670}" type="presOf" srcId="{6E7885C6-BCFB-4F87-9C5F-07F467CFF175}" destId="{1748B53C-EBBD-4069-9175-E361C418F759}" srcOrd="1" destOrd="0" presId="urn:microsoft.com/office/officeart/2005/8/layout/hProcess7"/>
    <dgm:cxn modelId="{18E600AF-C028-471A-B9A6-14F133D8AE17}" type="presOf" srcId="{7B43E3D3-7332-437B-9C68-92CD0C95F023}" destId="{0B24BA45-6E4F-4D96-B274-B6296D08108B}" srcOrd="0" destOrd="0" presId="urn:microsoft.com/office/officeart/2005/8/layout/hProcess7"/>
    <dgm:cxn modelId="{792A17B5-A3A4-491A-B977-C73AB32F9755}" type="presOf" srcId="{BA6208A9-7311-487C-828F-9585452B925B}" destId="{80902AE7-9205-4E85-98ED-DBC7A676C92A}" srcOrd="1" destOrd="0" presId="urn:microsoft.com/office/officeart/2005/8/layout/hProcess7"/>
    <dgm:cxn modelId="{967C7CC1-0EDD-494A-ACEE-38BC8282D7A5}" type="presOf" srcId="{6E7885C6-BCFB-4F87-9C5F-07F467CFF175}" destId="{7076CAE1-572F-4B9E-8296-B2968A709C95}" srcOrd="0" destOrd="0" presId="urn:microsoft.com/office/officeart/2005/8/layout/hProcess7"/>
    <dgm:cxn modelId="{EDDEB5CC-51A5-42D2-85B9-8791C609E5A1}" srcId="{F96C76B9-096B-4BC9-AAA6-0207552F0162}" destId="{6E7885C6-BCFB-4F87-9C5F-07F467CFF175}" srcOrd="0" destOrd="0" parTransId="{88581904-19CB-419B-958B-069C86951408}" sibTransId="{C086B04B-5395-4711-BED7-6B17E99DB1E0}"/>
    <dgm:cxn modelId="{7A3CDCD5-504B-453B-B1E3-EB2F4B95AD56}" type="presOf" srcId="{FCC39C54-1802-403A-9FF2-4AB54325A7FD}" destId="{142DF2C4-271A-406E-B7FA-6523DD8F771D}" srcOrd="0" destOrd="0" presId="urn:microsoft.com/office/officeart/2005/8/layout/hProcess7"/>
    <dgm:cxn modelId="{434FCFE0-DCA3-45EC-8D12-C7241FAEABAD}" type="presOf" srcId="{C70CB1D2-9840-43A5-8FDF-647C41B3274E}" destId="{48153BEB-D973-4188-89DA-169A94C2674A}" srcOrd="1" destOrd="0" presId="urn:microsoft.com/office/officeart/2005/8/layout/hProcess7"/>
    <dgm:cxn modelId="{1AB376EA-44DB-4223-B49E-FE86F0CBFFB9}" type="presOf" srcId="{153F77D7-CE6C-41D9-9E62-A3980C539100}" destId="{684CEB71-5E34-43B6-900D-857CE5F6B7F7}" srcOrd="0" destOrd="0" presId="urn:microsoft.com/office/officeart/2005/8/layout/hProcess7"/>
    <dgm:cxn modelId="{8CCEB5FE-73B3-44D1-8066-40CED02D913F}" srcId="{C70CB1D2-9840-43A5-8FDF-647C41B3274E}" destId="{153F77D7-CE6C-41D9-9E62-A3980C539100}" srcOrd="0" destOrd="0" parTransId="{31052C48-F31C-4E3C-8758-52F53068FBA8}" sibTransId="{13E3033A-DF1D-4A0E-BE78-BAFC09A17B76}"/>
    <dgm:cxn modelId="{5545567A-7A2D-441B-95E9-7BE4AC951F0E}" type="presParOf" srcId="{9E73CAB1-7588-4338-819D-4BC3B08AF69A}" destId="{A4F45819-707D-41B3-BA4E-786D20069B70}" srcOrd="0" destOrd="0" presId="urn:microsoft.com/office/officeart/2005/8/layout/hProcess7"/>
    <dgm:cxn modelId="{5963E1BF-2FC5-4060-9D4A-D9D0589E6C05}" type="presParOf" srcId="{A4F45819-707D-41B3-BA4E-786D20069B70}" destId="{7076CAE1-572F-4B9E-8296-B2968A709C95}" srcOrd="0" destOrd="0" presId="urn:microsoft.com/office/officeart/2005/8/layout/hProcess7"/>
    <dgm:cxn modelId="{BE2015C4-DE38-4090-9509-6A6199C993E3}" type="presParOf" srcId="{A4F45819-707D-41B3-BA4E-786D20069B70}" destId="{1748B53C-EBBD-4069-9175-E361C418F759}" srcOrd="1" destOrd="0" presId="urn:microsoft.com/office/officeart/2005/8/layout/hProcess7"/>
    <dgm:cxn modelId="{545E3449-1048-4090-92F5-FFD8F914A7D4}" type="presParOf" srcId="{A4F45819-707D-41B3-BA4E-786D20069B70}" destId="{142DF2C4-271A-406E-B7FA-6523DD8F771D}" srcOrd="2" destOrd="0" presId="urn:microsoft.com/office/officeart/2005/8/layout/hProcess7"/>
    <dgm:cxn modelId="{03E4ED24-2C25-432D-ABBA-8C3B2DCC3302}" type="presParOf" srcId="{9E73CAB1-7588-4338-819D-4BC3B08AF69A}" destId="{E73F05CA-50F6-4F01-A8D0-4745B8FB1202}" srcOrd="1" destOrd="0" presId="urn:microsoft.com/office/officeart/2005/8/layout/hProcess7"/>
    <dgm:cxn modelId="{FA9427C0-0CE9-4793-8C15-A89692C8B480}" type="presParOf" srcId="{9E73CAB1-7588-4338-819D-4BC3B08AF69A}" destId="{3A289490-675F-4D6F-AAE8-E174BF689BC7}" srcOrd="2" destOrd="0" presId="urn:microsoft.com/office/officeart/2005/8/layout/hProcess7"/>
    <dgm:cxn modelId="{A16321D9-B6D2-43F1-A806-6730961218A9}" type="presParOf" srcId="{3A289490-675F-4D6F-AAE8-E174BF689BC7}" destId="{F4582236-51EE-4F4F-8FEC-CC5059D94167}" srcOrd="0" destOrd="0" presId="urn:microsoft.com/office/officeart/2005/8/layout/hProcess7"/>
    <dgm:cxn modelId="{9322A3D6-9882-4532-9BA2-9CC1DA323643}" type="presParOf" srcId="{3A289490-675F-4D6F-AAE8-E174BF689BC7}" destId="{1D90CB04-454C-4655-AFB4-7CEF5BC97F17}" srcOrd="1" destOrd="0" presId="urn:microsoft.com/office/officeart/2005/8/layout/hProcess7"/>
    <dgm:cxn modelId="{8EB9E305-65E0-4F2E-ACB6-76DFCDF67511}" type="presParOf" srcId="{3A289490-675F-4D6F-AAE8-E174BF689BC7}" destId="{90F7EBA3-D260-4A66-A53F-606265258D6E}" srcOrd="2" destOrd="0" presId="urn:microsoft.com/office/officeart/2005/8/layout/hProcess7"/>
    <dgm:cxn modelId="{0EFEF6C4-EEDA-49F0-A646-C1A76B3A6291}" type="presParOf" srcId="{9E73CAB1-7588-4338-819D-4BC3B08AF69A}" destId="{F57CF6E7-04DB-4052-B8BE-B46771FE8893}" srcOrd="3" destOrd="0" presId="urn:microsoft.com/office/officeart/2005/8/layout/hProcess7"/>
    <dgm:cxn modelId="{A1B35650-62B5-4785-A3EB-D25FCCE6BA4F}" type="presParOf" srcId="{9E73CAB1-7588-4338-819D-4BC3B08AF69A}" destId="{1C10A9FB-CE45-4C73-B522-3D3BD08FA9CC}" srcOrd="4" destOrd="0" presId="urn:microsoft.com/office/officeart/2005/8/layout/hProcess7"/>
    <dgm:cxn modelId="{AAADA9E1-CE0B-4B57-A920-F50BF2E25F7D}" type="presParOf" srcId="{1C10A9FB-CE45-4C73-B522-3D3BD08FA9CC}" destId="{C0F6ADE5-77B5-40B6-84A3-94D0DDB34AF7}" srcOrd="0" destOrd="0" presId="urn:microsoft.com/office/officeart/2005/8/layout/hProcess7"/>
    <dgm:cxn modelId="{7414F999-7523-426F-BD02-12E662479E6F}" type="presParOf" srcId="{1C10A9FB-CE45-4C73-B522-3D3BD08FA9CC}" destId="{80902AE7-9205-4E85-98ED-DBC7A676C92A}" srcOrd="1" destOrd="0" presId="urn:microsoft.com/office/officeart/2005/8/layout/hProcess7"/>
    <dgm:cxn modelId="{4890B29E-F5C4-43A1-8F09-8FDA7ACED00D}" type="presParOf" srcId="{1C10A9FB-CE45-4C73-B522-3D3BD08FA9CC}" destId="{6D7CDE7D-9A7B-4C31-902A-2253D2C8C8F5}" srcOrd="2" destOrd="0" presId="urn:microsoft.com/office/officeart/2005/8/layout/hProcess7"/>
    <dgm:cxn modelId="{B7E3FE35-91FE-4DB4-92CA-3F4BEACA6943}" type="presParOf" srcId="{9E73CAB1-7588-4338-819D-4BC3B08AF69A}" destId="{3F385510-9C9D-479E-9E39-E83E84C32EE9}" srcOrd="5" destOrd="0" presId="urn:microsoft.com/office/officeart/2005/8/layout/hProcess7"/>
    <dgm:cxn modelId="{935E804C-25BF-4253-9026-155817DAD796}" type="presParOf" srcId="{9E73CAB1-7588-4338-819D-4BC3B08AF69A}" destId="{A35B5804-8310-49BA-8639-9DD86E41B923}" srcOrd="6" destOrd="0" presId="urn:microsoft.com/office/officeart/2005/8/layout/hProcess7"/>
    <dgm:cxn modelId="{A4B4B907-7B2C-4F2D-97E1-95EE458836B8}" type="presParOf" srcId="{A35B5804-8310-49BA-8639-9DD86E41B923}" destId="{EC21A1F0-9BFC-477B-862F-C7CFC1677A46}" srcOrd="0" destOrd="0" presId="urn:microsoft.com/office/officeart/2005/8/layout/hProcess7"/>
    <dgm:cxn modelId="{CAAD91AA-4129-47B3-9AA2-B98F24A7B71C}" type="presParOf" srcId="{A35B5804-8310-49BA-8639-9DD86E41B923}" destId="{2F57FA28-C6E1-4EE4-8F60-050103619C56}" srcOrd="1" destOrd="0" presId="urn:microsoft.com/office/officeart/2005/8/layout/hProcess7"/>
    <dgm:cxn modelId="{C6A8C93A-76F1-4B6A-862C-ED8BD267797F}" type="presParOf" srcId="{A35B5804-8310-49BA-8639-9DD86E41B923}" destId="{7CBE93E0-7A7C-45B9-9BD2-566B6565B115}" srcOrd="2" destOrd="0" presId="urn:microsoft.com/office/officeart/2005/8/layout/hProcess7"/>
    <dgm:cxn modelId="{6B5FEE3E-F6BA-4AE2-89BB-89E262313311}" type="presParOf" srcId="{9E73CAB1-7588-4338-819D-4BC3B08AF69A}" destId="{FADA8F53-0F61-43A2-8479-9CB26466B129}" srcOrd="7" destOrd="0" presId="urn:microsoft.com/office/officeart/2005/8/layout/hProcess7"/>
    <dgm:cxn modelId="{78A72A66-8205-4902-98B7-52376177765F}" type="presParOf" srcId="{9E73CAB1-7588-4338-819D-4BC3B08AF69A}" destId="{33455C7D-1BC9-462D-9235-C03028004CF2}" srcOrd="8" destOrd="0" presId="urn:microsoft.com/office/officeart/2005/8/layout/hProcess7"/>
    <dgm:cxn modelId="{79C25983-E9C7-488B-940E-16C6857ADF3E}" type="presParOf" srcId="{33455C7D-1BC9-462D-9235-C03028004CF2}" destId="{0B24BA45-6E4F-4D96-B274-B6296D08108B}" srcOrd="0" destOrd="0" presId="urn:microsoft.com/office/officeart/2005/8/layout/hProcess7"/>
    <dgm:cxn modelId="{648B03F3-4578-4135-B373-931FC1E6F158}" type="presParOf" srcId="{33455C7D-1BC9-462D-9235-C03028004CF2}" destId="{623023FB-919A-4C10-A928-FBACFC1DB249}" srcOrd="1" destOrd="0" presId="urn:microsoft.com/office/officeart/2005/8/layout/hProcess7"/>
    <dgm:cxn modelId="{2D404CC7-2B63-40F9-99E5-985369A518C5}" type="presParOf" srcId="{33455C7D-1BC9-462D-9235-C03028004CF2}" destId="{D4CCCF5E-7E0D-4D04-BB6F-E724EE63D475}" srcOrd="2" destOrd="0" presId="urn:microsoft.com/office/officeart/2005/8/layout/hProcess7"/>
    <dgm:cxn modelId="{2E57C8D0-9E7A-4D41-9513-103B74F09B1F}" type="presParOf" srcId="{9E73CAB1-7588-4338-819D-4BC3B08AF69A}" destId="{F0EF7450-124B-45D2-BBD2-7A6EC0EE8D09}" srcOrd="9" destOrd="0" presId="urn:microsoft.com/office/officeart/2005/8/layout/hProcess7"/>
    <dgm:cxn modelId="{E0E31DDF-8582-490A-B742-A67983DF64A2}" type="presParOf" srcId="{9E73CAB1-7588-4338-819D-4BC3B08AF69A}" destId="{45CD4A0B-EB37-49B5-BE50-72488C74747F}" srcOrd="10" destOrd="0" presId="urn:microsoft.com/office/officeart/2005/8/layout/hProcess7"/>
    <dgm:cxn modelId="{835A98A8-0E4A-4B80-8831-E074E6A73EB4}" type="presParOf" srcId="{45CD4A0B-EB37-49B5-BE50-72488C74747F}" destId="{EE7FF86B-B0D2-4EF8-982D-7A4F777D9ECC}" srcOrd="0" destOrd="0" presId="urn:microsoft.com/office/officeart/2005/8/layout/hProcess7"/>
    <dgm:cxn modelId="{B96BD053-544B-425A-B46F-659A6F201829}" type="presParOf" srcId="{45CD4A0B-EB37-49B5-BE50-72488C74747F}" destId="{C8B42FEE-096F-46A2-9658-35CB4D6AC097}" srcOrd="1" destOrd="0" presId="urn:microsoft.com/office/officeart/2005/8/layout/hProcess7"/>
    <dgm:cxn modelId="{3BF6470F-6E84-4085-ABA5-27B8763C53A1}" type="presParOf" srcId="{45CD4A0B-EB37-49B5-BE50-72488C74747F}" destId="{2889FFFB-B06E-4198-B62A-B806A7481086}" srcOrd="2" destOrd="0" presId="urn:microsoft.com/office/officeart/2005/8/layout/hProcess7"/>
    <dgm:cxn modelId="{D75BF92A-F6D7-4D4A-9F4C-9C9A1E22C10B}" type="presParOf" srcId="{9E73CAB1-7588-4338-819D-4BC3B08AF69A}" destId="{8EEC9E8B-D7C9-4AFF-BDEE-FBF831EBACA1}" srcOrd="11" destOrd="0" presId="urn:microsoft.com/office/officeart/2005/8/layout/hProcess7"/>
    <dgm:cxn modelId="{4BC2117B-7E42-4445-B7A1-164C30A8FC84}" type="presParOf" srcId="{9E73CAB1-7588-4338-819D-4BC3B08AF69A}" destId="{C3F60100-24A8-446C-83D3-C55C08CC2CB3}" srcOrd="12" destOrd="0" presId="urn:microsoft.com/office/officeart/2005/8/layout/hProcess7"/>
    <dgm:cxn modelId="{88FAF2E9-BD07-4B67-9C74-838657A9194B}" type="presParOf" srcId="{C3F60100-24A8-446C-83D3-C55C08CC2CB3}" destId="{47B9E4F9-8C55-42C3-A431-5E053DE891D8}" srcOrd="0" destOrd="0" presId="urn:microsoft.com/office/officeart/2005/8/layout/hProcess7"/>
    <dgm:cxn modelId="{F47C5218-EE5E-45E6-90AB-06C3DA40B838}" type="presParOf" srcId="{C3F60100-24A8-446C-83D3-C55C08CC2CB3}" destId="{48153BEB-D973-4188-89DA-169A94C2674A}" srcOrd="1" destOrd="0" presId="urn:microsoft.com/office/officeart/2005/8/layout/hProcess7"/>
    <dgm:cxn modelId="{67CC2619-9544-4981-B4BA-C1A05E2BFC7D}" type="presParOf" srcId="{C3F60100-24A8-446C-83D3-C55C08CC2CB3}" destId="{684CEB71-5E34-43B6-900D-857CE5F6B7F7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0F56ED-6928-47F5-B97F-E85D4FF7760F}" type="doc">
      <dgm:prSet loTypeId="urn:microsoft.com/office/officeart/2005/8/layout/process4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E3E6C32E-4376-423C-A1FB-53E4831D303C}">
      <dgm:prSet phldrT="[Text]"/>
      <dgm:spPr/>
      <dgm:t>
        <a:bodyPr/>
        <a:lstStyle/>
        <a:p>
          <a:r>
            <a:rPr lang="en-US"/>
            <a:t>Board Presentation – June 2023</a:t>
          </a:r>
        </a:p>
      </dgm:t>
    </dgm:pt>
    <dgm:pt modelId="{C895A0BB-9AB3-4754-8A09-AE5A31766CF0}" type="parTrans" cxnId="{8596443D-8DCB-43B5-9B4C-FA38F86D26F5}">
      <dgm:prSet/>
      <dgm:spPr/>
      <dgm:t>
        <a:bodyPr/>
        <a:lstStyle/>
        <a:p>
          <a:endParaRPr lang="en-US"/>
        </a:p>
      </dgm:t>
    </dgm:pt>
    <dgm:pt modelId="{74742A54-E240-45C4-BF9B-5A9C9F73A53D}" type="sibTrans" cxnId="{8596443D-8DCB-43B5-9B4C-FA38F86D26F5}">
      <dgm:prSet/>
      <dgm:spPr/>
      <dgm:t>
        <a:bodyPr/>
        <a:lstStyle/>
        <a:p>
          <a:endParaRPr lang="en-US"/>
        </a:p>
      </dgm:t>
    </dgm:pt>
    <dgm:pt modelId="{E71B8964-CD0B-46D0-B180-B0775BC15389}">
      <dgm:prSet phldrT="[Text]"/>
      <dgm:spPr/>
      <dgm:t>
        <a:bodyPr/>
        <a:lstStyle/>
        <a:p>
          <a:r>
            <a:rPr lang="en-US"/>
            <a:t>Providing overview and update on process</a:t>
          </a:r>
        </a:p>
      </dgm:t>
    </dgm:pt>
    <dgm:pt modelId="{8A899013-1493-4A7C-B550-297B39F4B315}" type="parTrans" cxnId="{95B8B072-0105-43E0-B5AC-B5EB0EB24E66}">
      <dgm:prSet/>
      <dgm:spPr/>
      <dgm:t>
        <a:bodyPr/>
        <a:lstStyle/>
        <a:p>
          <a:endParaRPr lang="en-US"/>
        </a:p>
      </dgm:t>
    </dgm:pt>
    <dgm:pt modelId="{B92922F4-506E-4127-A497-5DF2DF82DA86}" type="sibTrans" cxnId="{95B8B072-0105-43E0-B5AC-B5EB0EB24E66}">
      <dgm:prSet/>
      <dgm:spPr/>
      <dgm:t>
        <a:bodyPr/>
        <a:lstStyle/>
        <a:p>
          <a:endParaRPr lang="en-US"/>
        </a:p>
      </dgm:t>
    </dgm:pt>
    <dgm:pt modelId="{9CA2A842-6F6A-4968-A4E0-3EB504F11B59}">
      <dgm:prSet phldrT="[Text]"/>
      <dgm:spPr/>
      <dgm:t>
        <a:bodyPr/>
        <a:lstStyle/>
        <a:p>
          <a:r>
            <a:rPr lang="en-US"/>
            <a:t>Community Meeting – Summer 2023</a:t>
          </a:r>
        </a:p>
      </dgm:t>
    </dgm:pt>
    <dgm:pt modelId="{68D49922-90E6-492F-B613-B1D97853349F}" type="parTrans" cxnId="{F7308F04-661E-43D4-9891-E82BA41D3B2E}">
      <dgm:prSet/>
      <dgm:spPr/>
      <dgm:t>
        <a:bodyPr/>
        <a:lstStyle/>
        <a:p>
          <a:endParaRPr lang="en-US"/>
        </a:p>
      </dgm:t>
    </dgm:pt>
    <dgm:pt modelId="{A534C6C7-5656-4E1D-856E-3CECD91C9000}" type="sibTrans" cxnId="{F7308F04-661E-43D4-9891-E82BA41D3B2E}">
      <dgm:prSet/>
      <dgm:spPr/>
      <dgm:t>
        <a:bodyPr/>
        <a:lstStyle/>
        <a:p>
          <a:endParaRPr lang="en-US"/>
        </a:p>
      </dgm:t>
    </dgm:pt>
    <dgm:pt modelId="{92C69155-B905-4F0F-9E02-8BBE6122CAD9}">
      <dgm:prSet phldrT="[Text]"/>
      <dgm:spPr/>
      <dgm:t>
        <a:bodyPr/>
        <a:lstStyle/>
        <a:p>
          <a:r>
            <a:rPr lang="en-US"/>
            <a:t>Providing overview and update on process</a:t>
          </a:r>
        </a:p>
      </dgm:t>
    </dgm:pt>
    <dgm:pt modelId="{6F43D318-4D1C-436E-BD64-28CE1E86B882}" type="parTrans" cxnId="{11947A38-9FFE-476E-A4DF-2F24F3664123}">
      <dgm:prSet/>
      <dgm:spPr/>
      <dgm:t>
        <a:bodyPr/>
        <a:lstStyle/>
        <a:p>
          <a:endParaRPr lang="en-US"/>
        </a:p>
      </dgm:t>
    </dgm:pt>
    <dgm:pt modelId="{91101578-DFC8-459E-9BEA-8A462683B5F7}" type="sibTrans" cxnId="{11947A38-9FFE-476E-A4DF-2F24F3664123}">
      <dgm:prSet/>
      <dgm:spPr/>
      <dgm:t>
        <a:bodyPr/>
        <a:lstStyle/>
        <a:p>
          <a:endParaRPr lang="en-US"/>
        </a:p>
      </dgm:t>
    </dgm:pt>
    <dgm:pt modelId="{CE78BB70-B3EE-452B-B6B8-8AD113C92445}">
      <dgm:prSet phldrT="[Text]"/>
      <dgm:spPr/>
      <dgm:t>
        <a:bodyPr/>
        <a:lstStyle/>
        <a:p>
          <a:r>
            <a:rPr lang="en-US"/>
            <a:t>Reviewer Recruitment – Fall 2023</a:t>
          </a:r>
        </a:p>
      </dgm:t>
    </dgm:pt>
    <dgm:pt modelId="{2C4E291D-A951-4F3F-89B1-B55D8D6B1819}" type="parTrans" cxnId="{EBA58BD6-CA14-4BA8-A9E9-553DBED33D23}">
      <dgm:prSet/>
      <dgm:spPr/>
      <dgm:t>
        <a:bodyPr/>
        <a:lstStyle/>
        <a:p>
          <a:endParaRPr lang="en-US"/>
        </a:p>
      </dgm:t>
    </dgm:pt>
    <dgm:pt modelId="{6A6E59AE-7611-4027-982C-85E545B24FAF}" type="sibTrans" cxnId="{EBA58BD6-CA14-4BA8-A9E9-553DBED33D23}">
      <dgm:prSet/>
      <dgm:spPr/>
      <dgm:t>
        <a:bodyPr/>
        <a:lstStyle/>
        <a:p>
          <a:endParaRPr lang="en-US"/>
        </a:p>
      </dgm:t>
    </dgm:pt>
    <dgm:pt modelId="{E00B9F20-A0B0-47CB-B8AD-34CE40DD3C39}">
      <dgm:prSet phldrT="[Text]"/>
      <dgm:spPr/>
      <dgm:t>
        <a:bodyPr/>
        <a:lstStyle/>
        <a:p>
          <a:r>
            <a:rPr lang="en-US"/>
            <a:t>Community members: recruiting from public sites and service locations</a:t>
          </a:r>
        </a:p>
      </dgm:t>
    </dgm:pt>
    <dgm:pt modelId="{3FD484C5-41D6-4624-823A-9968CACE5236}" type="parTrans" cxnId="{B5C49563-87C5-454C-82AC-A2F272124414}">
      <dgm:prSet/>
      <dgm:spPr/>
      <dgm:t>
        <a:bodyPr/>
        <a:lstStyle/>
        <a:p>
          <a:endParaRPr lang="en-US"/>
        </a:p>
      </dgm:t>
    </dgm:pt>
    <dgm:pt modelId="{9CDC8AAA-A9B0-4470-8654-32CEE48659AD}" type="sibTrans" cxnId="{B5C49563-87C5-454C-82AC-A2F272124414}">
      <dgm:prSet/>
      <dgm:spPr/>
      <dgm:t>
        <a:bodyPr/>
        <a:lstStyle/>
        <a:p>
          <a:endParaRPr lang="en-US"/>
        </a:p>
      </dgm:t>
    </dgm:pt>
    <dgm:pt modelId="{82D18BFD-5283-4603-A214-62E858F6658B}">
      <dgm:prSet phldrT="[Text]"/>
      <dgm:spPr/>
      <dgm:t>
        <a:bodyPr/>
        <a:lstStyle/>
        <a:p>
          <a:r>
            <a:rPr lang="en-US"/>
            <a:t>Subject Matter Experts: recruiting at department and staff meetings</a:t>
          </a:r>
        </a:p>
      </dgm:t>
    </dgm:pt>
    <dgm:pt modelId="{611D81BA-4F8C-4ECC-82AE-AE6427C24065}" type="parTrans" cxnId="{288C4AE8-CA1F-4CBF-92E0-6686F834513C}">
      <dgm:prSet/>
      <dgm:spPr/>
      <dgm:t>
        <a:bodyPr/>
        <a:lstStyle/>
        <a:p>
          <a:endParaRPr lang="en-US"/>
        </a:p>
      </dgm:t>
    </dgm:pt>
    <dgm:pt modelId="{1542C370-DC54-4A9F-91A0-ED1CD1092C75}" type="sibTrans" cxnId="{288C4AE8-CA1F-4CBF-92E0-6686F834513C}">
      <dgm:prSet/>
      <dgm:spPr/>
      <dgm:t>
        <a:bodyPr/>
        <a:lstStyle/>
        <a:p>
          <a:endParaRPr lang="en-US"/>
        </a:p>
      </dgm:t>
    </dgm:pt>
    <dgm:pt modelId="{747107F6-7EBF-4055-86EC-687A1439BBB1}" type="pres">
      <dgm:prSet presAssocID="{100F56ED-6928-47F5-B97F-E85D4FF7760F}" presName="Name0" presStyleCnt="0">
        <dgm:presLayoutVars>
          <dgm:dir/>
          <dgm:animLvl val="lvl"/>
          <dgm:resizeHandles val="exact"/>
        </dgm:presLayoutVars>
      </dgm:prSet>
      <dgm:spPr/>
    </dgm:pt>
    <dgm:pt modelId="{9E27352B-9516-46D2-97E4-1548898D14BC}" type="pres">
      <dgm:prSet presAssocID="{CE78BB70-B3EE-452B-B6B8-8AD113C92445}" presName="boxAndChildren" presStyleCnt="0"/>
      <dgm:spPr/>
    </dgm:pt>
    <dgm:pt modelId="{E4FA487A-AB44-45CE-ADF4-125527A2D2FA}" type="pres">
      <dgm:prSet presAssocID="{CE78BB70-B3EE-452B-B6B8-8AD113C92445}" presName="parentTextBox" presStyleLbl="node1" presStyleIdx="0" presStyleCnt="3"/>
      <dgm:spPr/>
    </dgm:pt>
    <dgm:pt modelId="{4AB03293-8952-4109-A3E3-B859B7CE1FA8}" type="pres">
      <dgm:prSet presAssocID="{CE78BB70-B3EE-452B-B6B8-8AD113C92445}" presName="entireBox" presStyleLbl="node1" presStyleIdx="0" presStyleCnt="3"/>
      <dgm:spPr/>
    </dgm:pt>
    <dgm:pt modelId="{080F54FB-E0D4-4BE5-A41B-F1AD764D59A5}" type="pres">
      <dgm:prSet presAssocID="{CE78BB70-B3EE-452B-B6B8-8AD113C92445}" presName="descendantBox" presStyleCnt="0"/>
      <dgm:spPr/>
    </dgm:pt>
    <dgm:pt modelId="{FD0A4BA4-2CFA-4CE8-823D-176811506DAD}" type="pres">
      <dgm:prSet presAssocID="{E00B9F20-A0B0-47CB-B8AD-34CE40DD3C39}" presName="childTextBox" presStyleLbl="fgAccFollowNode1" presStyleIdx="0" presStyleCnt="4">
        <dgm:presLayoutVars>
          <dgm:bulletEnabled val="1"/>
        </dgm:presLayoutVars>
      </dgm:prSet>
      <dgm:spPr/>
    </dgm:pt>
    <dgm:pt modelId="{A6BC5036-A27D-4885-AA37-43841F9150A9}" type="pres">
      <dgm:prSet presAssocID="{82D18BFD-5283-4603-A214-62E858F6658B}" presName="childTextBox" presStyleLbl="fgAccFollowNode1" presStyleIdx="1" presStyleCnt="4">
        <dgm:presLayoutVars>
          <dgm:bulletEnabled val="1"/>
        </dgm:presLayoutVars>
      </dgm:prSet>
      <dgm:spPr/>
    </dgm:pt>
    <dgm:pt modelId="{2DFA32DF-CD68-45C9-86FA-76B731D5DECA}" type="pres">
      <dgm:prSet presAssocID="{A534C6C7-5656-4E1D-856E-3CECD91C9000}" presName="sp" presStyleCnt="0"/>
      <dgm:spPr/>
    </dgm:pt>
    <dgm:pt modelId="{FE0766BE-4EAC-4435-B01A-4E85FFAAB083}" type="pres">
      <dgm:prSet presAssocID="{9CA2A842-6F6A-4968-A4E0-3EB504F11B59}" presName="arrowAndChildren" presStyleCnt="0"/>
      <dgm:spPr/>
    </dgm:pt>
    <dgm:pt modelId="{05B1C04A-94C4-45F0-B4C9-03DDAF2093C4}" type="pres">
      <dgm:prSet presAssocID="{9CA2A842-6F6A-4968-A4E0-3EB504F11B59}" presName="parentTextArrow" presStyleLbl="node1" presStyleIdx="0" presStyleCnt="3"/>
      <dgm:spPr/>
    </dgm:pt>
    <dgm:pt modelId="{48784FF8-47F3-4B21-932E-A55A23698D61}" type="pres">
      <dgm:prSet presAssocID="{9CA2A842-6F6A-4968-A4E0-3EB504F11B59}" presName="arrow" presStyleLbl="node1" presStyleIdx="1" presStyleCnt="3"/>
      <dgm:spPr/>
    </dgm:pt>
    <dgm:pt modelId="{CBEDD99A-D40E-49F5-B8EC-F465D6A2A01D}" type="pres">
      <dgm:prSet presAssocID="{9CA2A842-6F6A-4968-A4E0-3EB504F11B59}" presName="descendantArrow" presStyleCnt="0"/>
      <dgm:spPr/>
    </dgm:pt>
    <dgm:pt modelId="{7361D0EC-2FE8-4C4C-8E32-F894F6186A88}" type="pres">
      <dgm:prSet presAssocID="{92C69155-B905-4F0F-9E02-8BBE6122CAD9}" presName="childTextArrow" presStyleLbl="fgAccFollowNode1" presStyleIdx="2" presStyleCnt="4">
        <dgm:presLayoutVars>
          <dgm:bulletEnabled val="1"/>
        </dgm:presLayoutVars>
      </dgm:prSet>
      <dgm:spPr/>
    </dgm:pt>
    <dgm:pt modelId="{DDE418BE-C8A9-4FAA-B805-893C25A3DB40}" type="pres">
      <dgm:prSet presAssocID="{74742A54-E240-45C4-BF9B-5A9C9F73A53D}" presName="sp" presStyleCnt="0"/>
      <dgm:spPr/>
    </dgm:pt>
    <dgm:pt modelId="{76D903E4-EFDB-460F-B352-C933001EB3D6}" type="pres">
      <dgm:prSet presAssocID="{E3E6C32E-4376-423C-A1FB-53E4831D303C}" presName="arrowAndChildren" presStyleCnt="0"/>
      <dgm:spPr/>
    </dgm:pt>
    <dgm:pt modelId="{22F6B538-00B6-48D9-B3D8-578A3F442D09}" type="pres">
      <dgm:prSet presAssocID="{E3E6C32E-4376-423C-A1FB-53E4831D303C}" presName="parentTextArrow" presStyleLbl="node1" presStyleIdx="1" presStyleCnt="3"/>
      <dgm:spPr/>
    </dgm:pt>
    <dgm:pt modelId="{FED6A0E8-2F18-425E-8BE0-561D49B5CEF4}" type="pres">
      <dgm:prSet presAssocID="{E3E6C32E-4376-423C-A1FB-53E4831D303C}" presName="arrow" presStyleLbl="node1" presStyleIdx="2" presStyleCnt="3" custLinFactNeighborX="975" custLinFactNeighborY="-4290"/>
      <dgm:spPr/>
    </dgm:pt>
    <dgm:pt modelId="{C33BE43D-CDB0-4171-8AAA-965A5102D713}" type="pres">
      <dgm:prSet presAssocID="{E3E6C32E-4376-423C-A1FB-53E4831D303C}" presName="descendantArrow" presStyleCnt="0"/>
      <dgm:spPr/>
    </dgm:pt>
    <dgm:pt modelId="{A5709EF9-84F6-4BAA-A148-3B34BC62FC83}" type="pres">
      <dgm:prSet presAssocID="{E71B8964-CD0B-46D0-B180-B0775BC15389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F7308F04-661E-43D4-9891-E82BA41D3B2E}" srcId="{100F56ED-6928-47F5-B97F-E85D4FF7760F}" destId="{9CA2A842-6F6A-4968-A4E0-3EB504F11B59}" srcOrd="1" destOrd="0" parTransId="{68D49922-90E6-492F-B613-B1D97853349F}" sibTransId="{A534C6C7-5656-4E1D-856E-3CECD91C9000}"/>
    <dgm:cxn modelId="{27E10408-46D6-43E0-B8C9-9348600A4AC3}" type="presOf" srcId="{E00B9F20-A0B0-47CB-B8AD-34CE40DD3C39}" destId="{FD0A4BA4-2CFA-4CE8-823D-176811506DAD}" srcOrd="0" destOrd="0" presId="urn:microsoft.com/office/officeart/2005/8/layout/process4"/>
    <dgm:cxn modelId="{39B92822-6A20-496F-9A3F-AA723A620D14}" type="presOf" srcId="{9CA2A842-6F6A-4968-A4E0-3EB504F11B59}" destId="{48784FF8-47F3-4B21-932E-A55A23698D61}" srcOrd="1" destOrd="0" presId="urn:microsoft.com/office/officeart/2005/8/layout/process4"/>
    <dgm:cxn modelId="{11947A38-9FFE-476E-A4DF-2F24F3664123}" srcId="{9CA2A842-6F6A-4968-A4E0-3EB504F11B59}" destId="{92C69155-B905-4F0F-9E02-8BBE6122CAD9}" srcOrd="0" destOrd="0" parTransId="{6F43D318-4D1C-436E-BD64-28CE1E86B882}" sibTransId="{91101578-DFC8-459E-9BEA-8A462683B5F7}"/>
    <dgm:cxn modelId="{8596443D-8DCB-43B5-9B4C-FA38F86D26F5}" srcId="{100F56ED-6928-47F5-B97F-E85D4FF7760F}" destId="{E3E6C32E-4376-423C-A1FB-53E4831D303C}" srcOrd="0" destOrd="0" parTransId="{C895A0BB-9AB3-4754-8A09-AE5A31766CF0}" sibTransId="{74742A54-E240-45C4-BF9B-5A9C9F73A53D}"/>
    <dgm:cxn modelId="{8933AE5D-EA3E-4076-BD7F-7E5697308628}" type="presOf" srcId="{E71B8964-CD0B-46D0-B180-B0775BC15389}" destId="{A5709EF9-84F6-4BAA-A148-3B34BC62FC83}" srcOrd="0" destOrd="0" presId="urn:microsoft.com/office/officeart/2005/8/layout/process4"/>
    <dgm:cxn modelId="{B5C49563-87C5-454C-82AC-A2F272124414}" srcId="{CE78BB70-B3EE-452B-B6B8-8AD113C92445}" destId="{E00B9F20-A0B0-47CB-B8AD-34CE40DD3C39}" srcOrd="0" destOrd="0" parTransId="{3FD484C5-41D6-4624-823A-9968CACE5236}" sibTransId="{9CDC8AAA-A9B0-4470-8654-32CEE48659AD}"/>
    <dgm:cxn modelId="{978AA466-E360-4B96-A028-E894382ECFFD}" type="presOf" srcId="{E3E6C32E-4376-423C-A1FB-53E4831D303C}" destId="{FED6A0E8-2F18-425E-8BE0-561D49B5CEF4}" srcOrd="1" destOrd="0" presId="urn:microsoft.com/office/officeart/2005/8/layout/process4"/>
    <dgm:cxn modelId="{6826E66C-E7F6-4C86-897E-48C9FB07256E}" type="presOf" srcId="{CE78BB70-B3EE-452B-B6B8-8AD113C92445}" destId="{E4FA487A-AB44-45CE-ADF4-125527A2D2FA}" srcOrd="0" destOrd="0" presId="urn:microsoft.com/office/officeart/2005/8/layout/process4"/>
    <dgm:cxn modelId="{95B8B072-0105-43E0-B5AC-B5EB0EB24E66}" srcId="{E3E6C32E-4376-423C-A1FB-53E4831D303C}" destId="{E71B8964-CD0B-46D0-B180-B0775BC15389}" srcOrd="0" destOrd="0" parTransId="{8A899013-1493-4A7C-B550-297B39F4B315}" sibTransId="{B92922F4-506E-4127-A497-5DF2DF82DA86}"/>
    <dgm:cxn modelId="{47301D74-EBCC-4989-B7F4-419304BA80C4}" type="presOf" srcId="{100F56ED-6928-47F5-B97F-E85D4FF7760F}" destId="{747107F6-7EBF-4055-86EC-687A1439BBB1}" srcOrd="0" destOrd="0" presId="urn:microsoft.com/office/officeart/2005/8/layout/process4"/>
    <dgm:cxn modelId="{18A56690-FF63-4363-8197-E9EC91AD7078}" type="presOf" srcId="{E3E6C32E-4376-423C-A1FB-53E4831D303C}" destId="{22F6B538-00B6-48D9-B3D8-578A3F442D09}" srcOrd="0" destOrd="0" presId="urn:microsoft.com/office/officeart/2005/8/layout/process4"/>
    <dgm:cxn modelId="{3DD62FAF-39A4-4F6B-B510-E3248E47833F}" type="presOf" srcId="{82D18BFD-5283-4603-A214-62E858F6658B}" destId="{A6BC5036-A27D-4885-AA37-43841F9150A9}" srcOrd="0" destOrd="0" presId="urn:microsoft.com/office/officeart/2005/8/layout/process4"/>
    <dgm:cxn modelId="{B2CF9CB4-9F40-4774-A549-1F03B444135D}" type="presOf" srcId="{9CA2A842-6F6A-4968-A4E0-3EB504F11B59}" destId="{05B1C04A-94C4-45F0-B4C9-03DDAF2093C4}" srcOrd="0" destOrd="0" presId="urn:microsoft.com/office/officeart/2005/8/layout/process4"/>
    <dgm:cxn modelId="{B1F7E4BF-48EA-44C1-9B9E-AA4B75596178}" type="presOf" srcId="{CE78BB70-B3EE-452B-B6B8-8AD113C92445}" destId="{4AB03293-8952-4109-A3E3-B859B7CE1FA8}" srcOrd="1" destOrd="0" presId="urn:microsoft.com/office/officeart/2005/8/layout/process4"/>
    <dgm:cxn modelId="{C6D358C2-E44F-4FA0-9845-E30583020080}" type="presOf" srcId="{92C69155-B905-4F0F-9E02-8BBE6122CAD9}" destId="{7361D0EC-2FE8-4C4C-8E32-F894F6186A88}" srcOrd="0" destOrd="0" presId="urn:microsoft.com/office/officeart/2005/8/layout/process4"/>
    <dgm:cxn modelId="{EBA58BD6-CA14-4BA8-A9E9-553DBED33D23}" srcId="{100F56ED-6928-47F5-B97F-E85D4FF7760F}" destId="{CE78BB70-B3EE-452B-B6B8-8AD113C92445}" srcOrd="2" destOrd="0" parTransId="{2C4E291D-A951-4F3F-89B1-B55D8D6B1819}" sibTransId="{6A6E59AE-7611-4027-982C-85E545B24FAF}"/>
    <dgm:cxn modelId="{288C4AE8-CA1F-4CBF-92E0-6686F834513C}" srcId="{CE78BB70-B3EE-452B-B6B8-8AD113C92445}" destId="{82D18BFD-5283-4603-A214-62E858F6658B}" srcOrd="1" destOrd="0" parTransId="{611D81BA-4F8C-4ECC-82AE-AE6427C24065}" sibTransId="{1542C370-DC54-4A9F-91A0-ED1CD1092C75}"/>
    <dgm:cxn modelId="{2EC46D58-9B8C-4D7D-9A32-58DF7DD68B72}" type="presParOf" srcId="{747107F6-7EBF-4055-86EC-687A1439BBB1}" destId="{9E27352B-9516-46D2-97E4-1548898D14BC}" srcOrd="0" destOrd="0" presId="urn:microsoft.com/office/officeart/2005/8/layout/process4"/>
    <dgm:cxn modelId="{806A0B9C-D734-4CD7-8E02-02FC19B9E60E}" type="presParOf" srcId="{9E27352B-9516-46D2-97E4-1548898D14BC}" destId="{E4FA487A-AB44-45CE-ADF4-125527A2D2FA}" srcOrd="0" destOrd="0" presId="urn:microsoft.com/office/officeart/2005/8/layout/process4"/>
    <dgm:cxn modelId="{2DE7EA0D-2BD6-44DF-BD27-B5AA762749E7}" type="presParOf" srcId="{9E27352B-9516-46D2-97E4-1548898D14BC}" destId="{4AB03293-8952-4109-A3E3-B859B7CE1FA8}" srcOrd="1" destOrd="0" presId="urn:microsoft.com/office/officeart/2005/8/layout/process4"/>
    <dgm:cxn modelId="{CF45C653-5683-4421-9C25-35728CCE24DE}" type="presParOf" srcId="{9E27352B-9516-46D2-97E4-1548898D14BC}" destId="{080F54FB-E0D4-4BE5-A41B-F1AD764D59A5}" srcOrd="2" destOrd="0" presId="urn:microsoft.com/office/officeart/2005/8/layout/process4"/>
    <dgm:cxn modelId="{67529254-2807-4D02-A040-1F31BFEC241A}" type="presParOf" srcId="{080F54FB-E0D4-4BE5-A41B-F1AD764D59A5}" destId="{FD0A4BA4-2CFA-4CE8-823D-176811506DAD}" srcOrd="0" destOrd="0" presId="urn:microsoft.com/office/officeart/2005/8/layout/process4"/>
    <dgm:cxn modelId="{5BA81CBA-1869-42CD-B277-E848EBA2F230}" type="presParOf" srcId="{080F54FB-E0D4-4BE5-A41B-F1AD764D59A5}" destId="{A6BC5036-A27D-4885-AA37-43841F9150A9}" srcOrd="1" destOrd="0" presId="urn:microsoft.com/office/officeart/2005/8/layout/process4"/>
    <dgm:cxn modelId="{DBED7954-DB2C-4196-B703-E877C5CD124B}" type="presParOf" srcId="{747107F6-7EBF-4055-86EC-687A1439BBB1}" destId="{2DFA32DF-CD68-45C9-86FA-76B731D5DECA}" srcOrd="1" destOrd="0" presId="urn:microsoft.com/office/officeart/2005/8/layout/process4"/>
    <dgm:cxn modelId="{3EF71099-FF44-403B-B3F2-01C004BA48C4}" type="presParOf" srcId="{747107F6-7EBF-4055-86EC-687A1439BBB1}" destId="{FE0766BE-4EAC-4435-B01A-4E85FFAAB083}" srcOrd="2" destOrd="0" presId="urn:microsoft.com/office/officeart/2005/8/layout/process4"/>
    <dgm:cxn modelId="{8F8D63CF-0860-4D0F-9535-39C93BEDB518}" type="presParOf" srcId="{FE0766BE-4EAC-4435-B01A-4E85FFAAB083}" destId="{05B1C04A-94C4-45F0-B4C9-03DDAF2093C4}" srcOrd="0" destOrd="0" presId="urn:microsoft.com/office/officeart/2005/8/layout/process4"/>
    <dgm:cxn modelId="{528B4E8B-31A3-4F73-9F43-B4872D72CE1C}" type="presParOf" srcId="{FE0766BE-4EAC-4435-B01A-4E85FFAAB083}" destId="{48784FF8-47F3-4B21-932E-A55A23698D61}" srcOrd="1" destOrd="0" presId="urn:microsoft.com/office/officeart/2005/8/layout/process4"/>
    <dgm:cxn modelId="{8F0FD01E-40AE-4FA9-8D38-636977C6C599}" type="presParOf" srcId="{FE0766BE-4EAC-4435-B01A-4E85FFAAB083}" destId="{CBEDD99A-D40E-49F5-B8EC-F465D6A2A01D}" srcOrd="2" destOrd="0" presId="urn:microsoft.com/office/officeart/2005/8/layout/process4"/>
    <dgm:cxn modelId="{39393152-0B6B-4F36-BF18-5B41F3D40EDF}" type="presParOf" srcId="{CBEDD99A-D40E-49F5-B8EC-F465D6A2A01D}" destId="{7361D0EC-2FE8-4C4C-8E32-F894F6186A88}" srcOrd="0" destOrd="0" presId="urn:microsoft.com/office/officeart/2005/8/layout/process4"/>
    <dgm:cxn modelId="{37C50D04-82F7-4D74-97F8-CC6E67A7D198}" type="presParOf" srcId="{747107F6-7EBF-4055-86EC-687A1439BBB1}" destId="{DDE418BE-C8A9-4FAA-B805-893C25A3DB40}" srcOrd="3" destOrd="0" presId="urn:microsoft.com/office/officeart/2005/8/layout/process4"/>
    <dgm:cxn modelId="{1D3FC638-983E-488D-A0DA-50327898A3EF}" type="presParOf" srcId="{747107F6-7EBF-4055-86EC-687A1439BBB1}" destId="{76D903E4-EFDB-460F-B352-C933001EB3D6}" srcOrd="4" destOrd="0" presId="urn:microsoft.com/office/officeart/2005/8/layout/process4"/>
    <dgm:cxn modelId="{EE243CF8-FA3A-4488-B549-3738A86F527E}" type="presParOf" srcId="{76D903E4-EFDB-460F-B352-C933001EB3D6}" destId="{22F6B538-00B6-48D9-B3D8-578A3F442D09}" srcOrd="0" destOrd="0" presId="urn:microsoft.com/office/officeart/2005/8/layout/process4"/>
    <dgm:cxn modelId="{9FCEB91A-4B14-4292-8F55-C71F29E571A8}" type="presParOf" srcId="{76D903E4-EFDB-460F-B352-C933001EB3D6}" destId="{FED6A0E8-2F18-425E-8BE0-561D49B5CEF4}" srcOrd="1" destOrd="0" presId="urn:microsoft.com/office/officeart/2005/8/layout/process4"/>
    <dgm:cxn modelId="{7324CA49-DF7D-4A08-9CC1-EE3FEB51A45A}" type="presParOf" srcId="{76D903E4-EFDB-460F-B352-C933001EB3D6}" destId="{C33BE43D-CDB0-4171-8AAA-965A5102D713}" srcOrd="2" destOrd="0" presId="urn:microsoft.com/office/officeart/2005/8/layout/process4"/>
    <dgm:cxn modelId="{40733EAD-DD4B-49D3-B015-32896CF8855C}" type="presParOf" srcId="{C33BE43D-CDB0-4171-8AAA-965A5102D713}" destId="{A5709EF9-84F6-4BAA-A148-3B34BC62FC8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D99D3-1B20-4600-9EB3-C3ABC49398DA}">
      <dsp:nvSpPr>
        <dsp:cNvPr id="0" name=""/>
        <dsp:cNvSpPr/>
      </dsp:nvSpPr>
      <dsp:spPr>
        <a:xfrm>
          <a:off x="0" y="0"/>
          <a:ext cx="7159171" cy="180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Who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BIPOC* community leaders and representatives of community-based service providers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Arlington County Government representatives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External SMEs and facilitators, including UWNCA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Funded by E Pluribus UNUM Fellowship</a:t>
          </a:r>
        </a:p>
      </dsp:txBody>
      <dsp:txXfrm>
        <a:off x="1632305" y="0"/>
        <a:ext cx="5526865" cy="1808251"/>
      </dsp:txXfrm>
    </dsp:sp>
    <dsp:sp modelId="{C5118F41-F8ED-4BF4-9935-7EA0441EF6BE}">
      <dsp:nvSpPr>
        <dsp:cNvPr id="0" name=""/>
        <dsp:cNvSpPr/>
      </dsp:nvSpPr>
      <dsp:spPr>
        <a:xfrm>
          <a:off x="267753" y="207696"/>
          <a:ext cx="1297270" cy="13928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84149D3-8700-4B80-93AA-CD856681D1BD}">
      <dsp:nvSpPr>
        <dsp:cNvPr id="0" name=""/>
        <dsp:cNvSpPr/>
      </dsp:nvSpPr>
      <dsp:spPr>
        <a:xfrm>
          <a:off x="0" y="2023757"/>
          <a:ext cx="7159171" cy="1186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What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 working group to center BIPOC community voices in making recommendations for changes to Arlington County’s funding processes</a:t>
          </a:r>
        </a:p>
      </dsp:txBody>
      <dsp:txXfrm>
        <a:off x="1632305" y="2023757"/>
        <a:ext cx="5526865" cy="1186329"/>
      </dsp:txXfrm>
    </dsp:sp>
    <dsp:sp modelId="{710F948B-049E-4263-81DB-3EABD331DF0C}">
      <dsp:nvSpPr>
        <dsp:cNvPr id="0" name=""/>
        <dsp:cNvSpPr/>
      </dsp:nvSpPr>
      <dsp:spPr>
        <a:xfrm>
          <a:off x="289760" y="2017689"/>
          <a:ext cx="1253255" cy="116839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424EBFF-BE92-493F-A6EC-3145BEE225E7}">
      <dsp:nvSpPr>
        <dsp:cNvPr id="0" name=""/>
        <dsp:cNvSpPr/>
      </dsp:nvSpPr>
      <dsp:spPr>
        <a:xfrm>
          <a:off x="0" y="3395522"/>
          <a:ext cx="7159171" cy="21970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Why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To reform Arlington’s human and community services funding by integrating BIPOC voices and lived experiences into the decision-making process, confronting challenges with “The Arlington Way,” and co-creating impactful solutions with the community to produce measurable outcomes and reduce disparities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The resulting funding process will be more transparent, more accessible, and more racially equitable</a:t>
          </a:r>
        </a:p>
      </dsp:txBody>
      <dsp:txXfrm>
        <a:off x="1632305" y="3395522"/>
        <a:ext cx="5526865" cy="2197065"/>
      </dsp:txXfrm>
    </dsp:sp>
    <dsp:sp modelId="{8EB3783A-C0EC-4BB3-A5F8-2B673C3B25DB}">
      <dsp:nvSpPr>
        <dsp:cNvPr id="0" name=""/>
        <dsp:cNvSpPr/>
      </dsp:nvSpPr>
      <dsp:spPr>
        <a:xfrm>
          <a:off x="174626" y="3838506"/>
          <a:ext cx="1483523" cy="13110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CD687-48BD-4358-9CEE-959EF63A967F}">
      <dsp:nvSpPr>
        <dsp:cNvPr id="0" name=""/>
        <dsp:cNvSpPr/>
      </dsp:nvSpPr>
      <dsp:spPr>
        <a:xfrm>
          <a:off x="0" y="1744572"/>
          <a:ext cx="8298544" cy="1929522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8EB4BF4-7ACB-4468-8605-B391BD4E9164}">
      <dsp:nvSpPr>
        <dsp:cNvPr id="0" name=""/>
        <dsp:cNvSpPr/>
      </dsp:nvSpPr>
      <dsp:spPr>
        <a:xfrm>
          <a:off x="3737" y="0"/>
          <a:ext cx="1797882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NOFA information sessions with community</a:t>
          </a:r>
        </a:p>
      </dsp:txBody>
      <dsp:txXfrm>
        <a:off x="3737" y="0"/>
        <a:ext cx="1797882" cy="2167466"/>
      </dsp:txXfrm>
    </dsp:sp>
    <dsp:sp modelId="{011FD2BB-9DD8-4801-82A3-CC0EAF386B36}">
      <dsp:nvSpPr>
        <dsp:cNvPr id="0" name=""/>
        <dsp:cNvSpPr/>
      </dsp:nvSpPr>
      <dsp:spPr>
        <a:xfrm>
          <a:off x="631746" y="2438400"/>
          <a:ext cx="541866" cy="54186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79D3FAF-AA84-4173-90FE-B0D892C27A40}">
      <dsp:nvSpPr>
        <dsp:cNvPr id="0" name=""/>
        <dsp:cNvSpPr/>
      </dsp:nvSpPr>
      <dsp:spPr>
        <a:xfrm>
          <a:off x="1891514" y="3251200"/>
          <a:ext cx="1797882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Technical Assistance (TA) throughout application window – up to 4 sessions</a:t>
          </a:r>
        </a:p>
      </dsp:txBody>
      <dsp:txXfrm>
        <a:off x="1891514" y="3251200"/>
        <a:ext cx="1797882" cy="2167466"/>
      </dsp:txXfrm>
    </dsp:sp>
    <dsp:sp modelId="{1851F396-6A54-4A05-B77D-FE1760B654C5}">
      <dsp:nvSpPr>
        <dsp:cNvPr id="0" name=""/>
        <dsp:cNvSpPr/>
      </dsp:nvSpPr>
      <dsp:spPr>
        <a:xfrm>
          <a:off x="2519522" y="2438400"/>
          <a:ext cx="541866" cy="541866"/>
        </a:xfrm>
        <a:prstGeom prst="ellipse">
          <a:avLst/>
        </a:prstGeom>
        <a:gradFill rotWithShape="0">
          <a:gsLst>
            <a:gs pos="0">
              <a:schemeClr val="accent3">
                <a:hueOff val="-1728549"/>
                <a:satOff val="-22134"/>
                <a:lumOff val="366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728549"/>
                <a:satOff val="-22134"/>
                <a:lumOff val="366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728549"/>
                <a:satOff val="-22134"/>
                <a:lumOff val="366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CCA2E6-57E9-4CC8-9C70-7EF2F7A10106}">
      <dsp:nvSpPr>
        <dsp:cNvPr id="0" name=""/>
        <dsp:cNvSpPr/>
      </dsp:nvSpPr>
      <dsp:spPr>
        <a:xfrm>
          <a:off x="3779291" y="0"/>
          <a:ext cx="1797882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Recorded TA sessions are posted to the NOFA website</a:t>
          </a:r>
        </a:p>
      </dsp:txBody>
      <dsp:txXfrm>
        <a:off x="3779291" y="0"/>
        <a:ext cx="1797882" cy="2167466"/>
      </dsp:txXfrm>
    </dsp:sp>
    <dsp:sp modelId="{6FED38B7-27FF-4346-8D3C-69C8EF5A2F5D}">
      <dsp:nvSpPr>
        <dsp:cNvPr id="0" name=""/>
        <dsp:cNvSpPr/>
      </dsp:nvSpPr>
      <dsp:spPr>
        <a:xfrm>
          <a:off x="4407299" y="2438400"/>
          <a:ext cx="541866" cy="541866"/>
        </a:xfrm>
        <a:prstGeom prst="ellipse">
          <a:avLst/>
        </a:prstGeom>
        <a:gradFill rotWithShape="0">
          <a:gsLst>
            <a:gs pos="0">
              <a:schemeClr val="accent3">
                <a:hueOff val="-3457098"/>
                <a:satOff val="-44267"/>
                <a:lumOff val="732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3457098"/>
                <a:satOff val="-44267"/>
                <a:lumOff val="732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3457098"/>
                <a:satOff val="-44267"/>
                <a:lumOff val="732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A608333-F7C2-46B5-96A2-BC32A5257CA9}">
      <dsp:nvSpPr>
        <dsp:cNvPr id="0" name=""/>
        <dsp:cNvSpPr/>
      </dsp:nvSpPr>
      <dsp:spPr>
        <a:xfrm>
          <a:off x="5667068" y="3251200"/>
          <a:ext cx="1797882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Formative feedback will inform topics of TA sessions and need for additional sessions</a:t>
          </a:r>
        </a:p>
      </dsp:txBody>
      <dsp:txXfrm>
        <a:off x="5667068" y="3251200"/>
        <a:ext cx="1797882" cy="2167466"/>
      </dsp:txXfrm>
    </dsp:sp>
    <dsp:sp modelId="{1BFE7344-F48A-40C0-BEA1-5A815403D13A}">
      <dsp:nvSpPr>
        <dsp:cNvPr id="0" name=""/>
        <dsp:cNvSpPr/>
      </dsp:nvSpPr>
      <dsp:spPr>
        <a:xfrm>
          <a:off x="6295076" y="2438400"/>
          <a:ext cx="541866" cy="541866"/>
        </a:xfrm>
        <a:prstGeom prst="ellipse">
          <a:avLst/>
        </a:prstGeom>
        <a:gradFill rotWithShape="0">
          <a:gsLst>
            <a:gs pos="0">
              <a:schemeClr val="accent3">
                <a:hueOff val="-5185647"/>
                <a:satOff val="-66401"/>
                <a:lumOff val="109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5185647"/>
                <a:satOff val="-66401"/>
                <a:lumOff val="109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5185647"/>
                <a:satOff val="-66401"/>
                <a:lumOff val="109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72D44-2759-405A-970C-89D9906D8BCD}">
      <dsp:nvSpPr>
        <dsp:cNvPr id="0" name=""/>
        <dsp:cNvSpPr/>
      </dsp:nvSpPr>
      <dsp:spPr>
        <a:xfrm>
          <a:off x="738464" y="12468"/>
          <a:ext cx="4559061" cy="455906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Values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Century Gothic" panose="020F0302020204030204"/>
            </a:rPr>
            <a:t>Racial equity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Objective vs. Subjective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Resist comparisons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Recognize biases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Helpful and community-centered feedback</a:t>
          </a:r>
        </a:p>
      </dsp:txBody>
      <dsp:txXfrm>
        <a:off x="1375090" y="550079"/>
        <a:ext cx="2628647" cy="3483838"/>
      </dsp:txXfrm>
    </dsp:sp>
    <dsp:sp modelId="{B90C13C2-5880-40BC-8675-3EC97842628E}">
      <dsp:nvSpPr>
        <dsp:cNvPr id="0" name=""/>
        <dsp:cNvSpPr/>
      </dsp:nvSpPr>
      <dsp:spPr>
        <a:xfrm>
          <a:off x="4024274" y="12468"/>
          <a:ext cx="4559061" cy="4559061"/>
        </a:xfrm>
        <a:prstGeom prst="ellipse">
          <a:avLst/>
        </a:prstGeom>
        <a:solidFill>
          <a:schemeClr val="accent3">
            <a:alpha val="50000"/>
            <a:hueOff val="-5185647"/>
            <a:satOff val="-66401"/>
            <a:lumOff val="10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Century Gothic" panose="020F0302020204030204"/>
            </a:rPr>
            <a:t>Process</a:t>
          </a:r>
          <a:endParaRPr lang="en-US" sz="2400" b="1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Complete a mock calibration application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Feedback must be written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Concentrate on content rather than grammar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Read/listen, score, and comment one section at a time</a:t>
          </a:r>
        </a:p>
      </dsp:txBody>
      <dsp:txXfrm>
        <a:off x="5318061" y="550079"/>
        <a:ext cx="2628647" cy="34838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6CAE1-572F-4B9E-8296-B2968A709C95}">
      <dsp:nvSpPr>
        <dsp:cNvPr id="0" name=""/>
        <dsp:cNvSpPr/>
      </dsp:nvSpPr>
      <dsp:spPr>
        <a:xfrm>
          <a:off x="4573" y="944816"/>
          <a:ext cx="2751242" cy="3301491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Recommendation</a:t>
          </a:r>
        </a:p>
      </dsp:txBody>
      <dsp:txXfrm rot="16200000">
        <a:off x="-1073913" y="2023303"/>
        <a:ext cx="2707222" cy="550248"/>
      </dsp:txXfrm>
    </dsp:sp>
    <dsp:sp modelId="{142DF2C4-271A-406E-B7FA-6523DD8F771D}">
      <dsp:nvSpPr>
        <dsp:cNvPr id="0" name=""/>
        <dsp:cNvSpPr/>
      </dsp:nvSpPr>
      <dsp:spPr>
        <a:xfrm>
          <a:off x="554822" y="944816"/>
          <a:ext cx="2049675" cy="3301491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Award recommendations are made to County </a:t>
          </a:r>
          <a:r>
            <a:rPr lang="en-US" sz="1600" kern="1200"/>
            <a:t>Board</a:t>
          </a:r>
          <a:r>
            <a:rPr lang="en-US" sz="1700" kern="1200"/>
            <a:t>. The Board maintains discretion to fund high-scoring projects beyond the reviewer recommendations.</a:t>
          </a:r>
        </a:p>
      </dsp:txBody>
      <dsp:txXfrm>
        <a:off x="554822" y="944816"/>
        <a:ext cx="2049675" cy="3301491"/>
      </dsp:txXfrm>
    </dsp:sp>
    <dsp:sp modelId="{C0F6ADE5-77B5-40B6-84A3-94D0DDB34AF7}">
      <dsp:nvSpPr>
        <dsp:cNvPr id="0" name=""/>
        <dsp:cNvSpPr/>
      </dsp:nvSpPr>
      <dsp:spPr>
        <a:xfrm>
          <a:off x="2852110" y="944816"/>
          <a:ext cx="2751242" cy="3301491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Decision</a:t>
          </a:r>
        </a:p>
      </dsp:txBody>
      <dsp:txXfrm rot="16200000">
        <a:off x="1773622" y="2023303"/>
        <a:ext cx="2707222" cy="550248"/>
      </dsp:txXfrm>
    </dsp:sp>
    <dsp:sp modelId="{1D90CB04-454C-4655-AFB4-7CEF5BC97F17}">
      <dsp:nvSpPr>
        <dsp:cNvPr id="0" name=""/>
        <dsp:cNvSpPr/>
      </dsp:nvSpPr>
      <dsp:spPr>
        <a:xfrm rot="5400000">
          <a:off x="2623240" y="3569107"/>
          <a:ext cx="485251" cy="41268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CDE7D-9A7B-4C31-902A-2253D2C8C8F5}">
      <dsp:nvSpPr>
        <dsp:cNvPr id="0" name=""/>
        <dsp:cNvSpPr/>
      </dsp:nvSpPr>
      <dsp:spPr>
        <a:xfrm>
          <a:off x="3402358" y="944816"/>
          <a:ext cx="2049675" cy="3301491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All County Board funding decisions are final and are not subject to review, appeal, or protest. Awards are posted online.</a:t>
          </a:r>
        </a:p>
      </dsp:txBody>
      <dsp:txXfrm>
        <a:off x="3402358" y="944816"/>
        <a:ext cx="2049675" cy="3301491"/>
      </dsp:txXfrm>
    </dsp:sp>
    <dsp:sp modelId="{0B24BA45-6E4F-4D96-B274-B6296D08108B}">
      <dsp:nvSpPr>
        <dsp:cNvPr id="0" name=""/>
        <dsp:cNvSpPr/>
      </dsp:nvSpPr>
      <dsp:spPr>
        <a:xfrm>
          <a:off x="5699646" y="944816"/>
          <a:ext cx="2751242" cy="3301491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Feedback</a:t>
          </a:r>
        </a:p>
      </dsp:txBody>
      <dsp:txXfrm rot="16200000">
        <a:off x="4621159" y="2023303"/>
        <a:ext cx="2707222" cy="550248"/>
      </dsp:txXfrm>
    </dsp:sp>
    <dsp:sp modelId="{2F57FA28-C6E1-4EE4-8F60-050103619C56}">
      <dsp:nvSpPr>
        <dsp:cNvPr id="0" name=""/>
        <dsp:cNvSpPr/>
      </dsp:nvSpPr>
      <dsp:spPr>
        <a:xfrm rot="5400000">
          <a:off x="5470776" y="3569107"/>
          <a:ext cx="485251" cy="41268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CCF5E-7E0D-4D04-BB6F-E724EE63D475}">
      <dsp:nvSpPr>
        <dsp:cNvPr id="0" name=""/>
        <dsp:cNvSpPr/>
      </dsp:nvSpPr>
      <dsp:spPr>
        <a:xfrm>
          <a:off x="6249894" y="944816"/>
          <a:ext cx="2049675" cy="3301491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Once awards are approved, all applicants may view their cumulative score and anonymized reviewer comments and feedback.</a:t>
          </a:r>
        </a:p>
      </dsp:txBody>
      <dsp:txXfrm>
        <a:off x="6249894" y="944816"/>
        <a:ext cx="2049675" cy="3301491"/>
      </dsp:txXfrm>
    </dsp:sp>
    <dsp:sp modelId="{47B9E4F9-8C55-42C3-A431-5E053DE891D8}">
      <dsp:nvSpPr>
        <dsp:cNvPr id="0" name=""/>
        <dsp:cNvSpPr/>
      </dsp:nvSpPr>
      <dsp:spPr>
        <a:xfrm>
          <a:off x="8547182" y="944816"/>
          <a:ext cx="2751242" cy="3301491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Support</a:t>
          </a:r>
        </a:p>
      </dsp:txBody>
      <dsp:txXfrm rot="16200000">
        <a:off x="7468695" y="2023303"/>
        <a:ext cx="2707222" cy="550248"/>
      </dsp:txXfrm>
    </dsp:sp>
    <dsp:sp modelId="{C8B42FEE-096F-46A2-9658-35CB4D6AC097}">
      <dsp:nvSpPr>
        <dsp:cNvPr id="0" name=""/>
        <dsp:cNvSpPr/>
      </dsp:nvSpPr>
      <dsp:spPr>
        <a:xfrm rot="5400000">
          <a:off x="8318312" y="3569107"/>
          <a:ext cx="485251" cy="41268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CEB71-5E34-43B6-900D-857CE5F6B7F7}">
      <dsp:nvSpPr>
        <dsp:cNvPr id="0" name=""/>
        <dsp:cNvSpPr/>
      </dsp:nvSpPr>
      <dsp:spPr>
        <a:xfrm>
          <a:off x="9097430" y="944816"/>
          <a:ext cx="2049675" cy="3301491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All applicants may meet with County staff to receive additional feedback and guidance for future NOFAs.</a:t>
          </a:r>
        </a:p>
      </dsp:txBody>
      <dsp:txXfrm>
        <a:off x="9097430" y="944816"/>
        <a:ext cx="2049675" cy="33014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03293-8952-4109-A3E3-B859B7CE1FA8}">
      <dsp:nvSpPr>
        <dsp:cNvPr id="0" name=""/>
        <dsp:cNvSpPr/>
      </dsp:nvSpPr>
      <dsp:spPr>
        <a:xfrm>
          <a:off x="0" y="2920568"/>
          <a:ext cx="7812278" cy="958595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Reviewer Recruitment – Fall 2023</a:t>
          </a:r>
        </a:p>
      </dsp:txBody>
      <dsp:txXfrm>
        <a:off x="0" y="2920568"/>
        <a:ext cx="7812278" cy="517641"/>
      </dsp:txXfrm>
    </dsp:sp>
    <dsp:sp modelId="{FD0A4BA4-2CFA-4CE8-823D-176811506DAD}">
      <dsp:nvSpPr>
        <dsp:cNvPr id="0" name=""/>
        <dsp:cNvSpPr/>
      </dsp:nvSpPr>
      <dsp:spPr>
        <a:xfrm>
          <a:off x="0" y="3419038"/>
          <a:ext cx="3906138" cy="44095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Community members: recruiting from public sites and service locations</a:t>
          </a:r>
        </a:p>
      </dsp:txBody>
      <dsp:txXfrm>
        <a:off x="0" y="3419038"/>
        <a:ext cx="3906138" cy="440954"/>
      </dsp:txXfrm>
    </dsp:sp>
    <dsp:sp modelId="{A6BC5036-A27D-4885-AA37-43841F9150A9}">
      <dsp:nvSpPr>
        <dsp:cNvPr id="0" name=""/>
        <dsp:cNvSpPr/>
      </dsp:nvSpPr>
      <dsp:spPr>
        <a:xfrm>
          <a:off x="3906139" y="3419038"/>
          <a:ext cx="3906138" cy="44095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Subject Matter Experts: recruiting at department and staff meetings</a:t>
          </a:r>
        </a:p>
      </dsp:txBody>
      <dsp:txXfrm>
        <a:off x="3906139" y="3419038"/>
        <a:ext cx="3906138" cy="440954"/>
      </dsp:txXfrm>
    </dsp:sp>
    <dsp:sp modelId="{48784FF8-47F3-4B21-932E-A55A23698D61}">
      <dsp:nvSpPr>
        <dsp:cNvPr id="0" name=""/>
        <dsp:cNvSpPr/>
      </dsp:nvSpPr>
      <dsp:spPr>
        <a:xfrm rot="10800000">
          <a:off x="0" y="1460627"/>
          <a:ext cx="7812278" cy="1474320"/>
        </a:xfrm>
        <a:prstGeom prst="upArrowCallou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Community Meeting – Summer 2023</a:t>
          </a:r>
        </a:p>
      </dsp:txBody>
      <dsp:txXfrm rot="-10800000">
        <a:off x="0" y="1460627"/>
        <a:ext cx="7812278" cy="517486"/>
      </dsp:txXfrm>
    </dsp:sp>
    <dsp:sp modelId="{7361D0EC-2FE8-4C4C-8E32-F894F6186A88}">
      <dsp:nvSpPr>
        <dsp:cNvPr id="0" name=""/>
        <dsp:cNvSpPr/>
      </dsp:nvSpPr>
      <dsp:spPr>
        <a:xfrm>
          <a:off x="0" y="1978113"/>
          <a:ext cx="7812278" cy="44082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Providing overview and update on process</a:t>
          </a:r>
        </a:p>
      </dsp:txBody>
      <dsp:txXfrm>
        <a:off x="0" y="1978113"/>
        <a:ext cx="7812278" cy="440821"/>
      </dsp:txXfrm>
    </dsp:sp>
    <dsp:sp modelId="{FED6A0E8-2F18-425E-8BE0-561D49B5CEF4}">
      <dsp:nvSpPr>
        <dsp:cNvPr id="0" name=""/>
        <dsp:cNvSpPr/>
      </dsp:nvSpPr>
      <dsp:spPr>
        <a:xfrm rot="10800000">
          <a:off x="0" y="0"/>
          <a:ext cx="7812278" cy="1474320"/>
        </a:xfrm>
        <a:prstGeom prst="upArrowCallou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Board Presentation – June 2023</a:t>
          </a:r>
        </a:p>
      </dsp:txBody>
      <dsp:txXfrm rot="-10800000">
        <a:off x="0" y="0"/>
        <a:ext cx="7812278" cy="517486"/>
      </dsp:txXfrm>
    </dsp:sp>
    <dsp:sp modelId="{A5709EF9-84F6-4BAA-A148-3B34BC62FC83}">
      <dsp:nvSpPr>
        <dsp:cNvPr id="0" name=""/>
        <dsp:cNvSpPr/>
      </dsp:nvSpPr>
      <dsp:spPr>
        <a:xfrm>
          <a:off x="0" y="518172"/>
          <a:ext cx="7812278" cy="44082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Providing overview and update on process</a:t>
          </a:r>
        </a:p>
      </dsp:txBody>
      <dsp:txXfrm>
        <a:off x="0" y="518172"/>
        <a:ext cx="7812278" cy="440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7080D-ECB5-4745-8AF6-4F42C08857B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A4050-C303-4504-AD75-4FC47CF38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17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A4050-C303-4504-AD75-4FC47CF38C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06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Elizabeth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A4050-C303-4504-AD75-4FC47CF38C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23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Elizabet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A4050-C303-4504-AD75-4FC47CF38C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01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Elizabeth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A4050-C303-4504-AD75-4FC47CF38C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5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A4050-C303-4504-AD75-4FC47CF38C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39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A4050-C303-4504-AD75-4FC47CF38C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75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A4050-C303-4504-AD75-4FC47CF38C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8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Elizabeth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A4050-C303-4504-AD75-4FC47CF38C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94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A4050-C303-4504-AD75-4FC47CF38C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92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Elizabeth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A4050-C303-4504-AD75-4FC47CF38C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59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9D76-FE7B-49C2-81BF-58673109D66F}" type="datetime1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0C82-8982-44F2-BE11-B0B6416F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9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8CEE-85D8-43C3-B922-B2839DFD88AA}" type="datetime1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0C82-8982-44F2-BE11-B0B6416F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8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20E3-611A-4B9F-9D13-1B9371A48E60}" type="datetime1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0C82-8982-44F2-BE11-B0B6416F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50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2387600"/>
          </a:xfrm>
        </p:spPr>
        <p:txBody>
          <a:bodyPr anchor="b"/>
          <a:lstStyle>
            <a:lvl1pPr algn="ctr">
              <a:defRPr sz="347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91"/>
            </a:lvl1pPr>
            <a:lvl2pPr marL="264961" indent="0" algn="ctr">
              <a:buNone/>
              <a:defRPr sz="1159"/>
            </a:lvl2pPr>
            <a:lvl3pPr marL="529922" indent="0" algn="ctr">
              <a:buNone/>
              <a:defRPr sz="1043"/>
            </a:lvl3pPr>
            <a:lvl4pPr marL="794883" indent="0" algn="ctr">
              <a:buNone/>
              <a:defRPr sz="927"/>
            </a:lvl4pPr>
            <a:lvl5pPr marL="1059844" indent="0" algn="ctr">
              <a:buNone/>
              <a:defRPr sz="927"/>
            </a:lvl5pPr>
            <a:lvl6pPr marL="1324806" indent="0" algn="ctr">
              <a:buNone/>
              <a:defRPr sz="927"/>
            </a:lvl6pPr>
            <a:lvl7pPr marL="1589767" indent="0" algn="ctr">
              <a:buNone/>
              <a:defRPr sz="927"/>
            </a:lvl7pPr>
            <a:lvl8pPr marL="1854728" indent="0" algn="ctr">
              <a:buNone/>
              <a:defRPr sz="927"/>
            </a:lvl8pPr>
            <a:lvl9pPr marL="2119689" indent="0" algn="ctr">
              <a:buNone/>
              <a:defRPr sz="92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97BC-2052-4983-A598-3ED65A884BC0}" type="datetime1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EF96-F3C8-48AB-B019-6A442A18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25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0179-DF18-4435-80A1-F74A5295E2A8}" type="datetime1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EF96-F3C8-48AB-B019-6A442A18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4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347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1391">
                <a:solidFill>
                  <a:schemeClr val="tx1"/>
                </a:solidFill>
              </a:defRPr>
            </a:lvl1pPr>
            <a:lvl2pPr marL="264961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2pPr>
            <a:lvl3pPr marL="529922" indent="0">
              <a:buNone/>
              <a:defRPr sz="1043">
                <a:solidFill>
                  <a:schemeClr val="tx1">
                    <a:tint val="75000"/>
                  </a:schemeClr>
                </a:solidFill>
              </a:defRPr>
            </a:lvl3pPr>
            <a:lvl4pPr marL="794883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4pPr>
            <a:lvl5pPr marL="1059844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5pPr>
            <a:lvl6pPr marL="1324806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6pPr>
            <a:lvl7pPr marL="1589767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7pPr>
            <a:lvl8pPr marL="1854728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8pPr>
            <a:lvl9pPr marL="2119689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0623-6FFA-468A-BE0E-3A9394EA7CCE}" type="datetime1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EF96-F3C8-48AB-B019-6A442A18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77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438D-C5A6-431C-8089-9DC896785CDA}" type="datetime1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EF96-F3C8-48AB-B019-6A442A18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58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1391" b="1"/>
            </a:lvl1pPr>
            <a:lvl2pPr marL="264961" indent="0">
              <a:buNone/>
              <a:defRPr sz="1159" b="1"/>
            </a:lvl2pPr>
            <a:lvl3pPr marL="529922" indent="0">
              <a:buNone/>
              <a:defRPr sz="1043" b="1"/>
            </a:lvl3pPr>
            <a:lvl4pPr marL="794883" indent="0">
              <a:buNone/>
              <a:defRPr sz="927" b="1"/>
            </a:lvl4pPr>
            <a:lvl5pPr marL="1059844" indent="0">
              <a:buNone/>
              <a:defRPr sz="927" b="1"/>
            </a:lvl5pPr>
            <a:lvl6pPr marL="1324806" indent="0">
              <a:buNone/>
              <a:defRPr sz="927" b="1"/>
            </a:lvl6pPr>
            <a:lvl7pPr marL="1589767" indent="0">
              <a:buNone/>
              <a:defRPr sz="927" b="1"/>
            </a:lvl7pPr>
            <a:lvl8pPr marL="1854728" indent="0">
              <a:buNone/>
              <a:defRPr sz="927" b="1"/>
            </a:lvl8pPr>
            <a:lvl9pPr marL="2119689" indent="0">
              <a:buNone/>
              <a:defRPr sz="9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7" cy="823912"/>
          </a:xfrm>
        </p:spPr>
        <p:txBody>
          <a:bodyPr anchor="b"/>
          <a:lstStyle>
            <a:lvl1pPr marL="0" indent="0">
              <a:buNone/>
              <a:defRPr sz="1391" b="1"/>
            </a:lvl1pPr>
            <a:lvl2pPr marL="264961" indent="0">
              <a:buNone/>
              <a:defRPr sz="1159" b="1"/>
            </a:lvl2pPr>
            <a:lvl3pPr marL="529922" indent="0">
              <a:buNone/>
              <a:defRPr sz="1043" b="1"/>
            </a:lvl3pPr>
            <a:lvl4pPr marL="794883" indent="0">
              <a:buNone/>
              <a:defRPr sz="927" b="1"/>
            </a:lvl4pPr>
            <a:lvl5pPr marL="1059844" indent="0">
              <a:buNone/>
              <a:defRPr sz="927" b="1"/>
            </a:lvl5pPr>
            <a:lvl6pPr marL="1324806" indent="0">
              <a:buNone/>
              <a:defRPr sz="927" b="1"/>
            </a:lvl6pPr>
            <a:lvl7pPr marL="1589767" indent="0">
              <a:buNone/>
              <a:defRPr sz="927" b="1"/>
            </a:lvl7pPr>
            <a:lvl8pPr marL="1854728" indent="0">
              <a:buNone/>
              <a:defRPr sz="927" b="1"/>
            </a:lvl8pPr>
            <a:lvl9pPr marL="2119689" indent="0">
              <a:buNone/>
              <a:defRPr sz="9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5271-FEEF-4AA4-8356-8385ED12384E}" type="datetime1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EF96-F3C8-48AB-B019-6A442A18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06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AEEF-7D8C-4DF8-873D-A132529AE15D}" type="datetime1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EF96-F3C8-48AB-B019-6A442A18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23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0F36-910C-409B-8DB4-FB460B85FA93}" type="datetime1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EF96-F3C8-48AB-B019-6A442A18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68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185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7"/>
            <a:ext cx="6172201" cy="4873625"/>
          </a:xfrm>
        </p:spPr>
        <p:txBody>
          <a:bodyPr/>
          <a:lstStyle>
            <a:lvl1pPr>
              <a:defRPr sz="1854"/>
            </a:lvl1pPr>
            <a:lvl2pPr>
              <a:defRPr sz="1623"/>
            </a:lvl2pPr>
            <a:lvl3pPr>
              <a:defRPr sz="1391"/>
            </a:lvl3pPr>
            <a:lvl4pPr>
              <a:defRPr sz="1159"/>
            </a:lvl4pPr>
            <a:lvl5pPr>
              <a:defRPr sz="1159"/>
            </a:lvl5pPr>
            <a:lvl6pPr>
              <a:defRPr sz="1159"/>
            </a:lvl6pPr>
            <a:lvl7pPr>
              <a:defRPr sz="1159"/>
            </a:lvl7pPr>
            <a:lvl8pPr>
              <a:defRPr sz="1159"/>
            </a:lvl8pPr>
            <a:lvl9pPr>
              <a:defRPr sz="11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927"/>
            </a:lvl1pPr>
            <a:lvl2pPr marL="264961" indent="0">
              <a:buNone/>
              <a:defRPr sz="811"/>
            </a:lvl2pPr>
            <a:lvl3pPr marL="529922" indent="0">
              <a:buNone/>
              <a:defRPr sz="695"/>
            </a:lvl3pPr>
            <a:lvl4pPr marL="794883" indent="0">
              <a:buNone/>
              <a:defRPr sz="580"/>
            </a:lvl4pPr>
            <a:lvl5pPr marL="1059844" indent="0">
              <a:buNone/>
              <a:defRPr sz="580"/>
            </a:lvl5pPr>
            <a:lvl6pPr marL="1324806" indent="0">
              <a:buNone/>
              <a:defRPr sz="580"/>
            </a:lvl6pPr>
            <a:lvl7pPr marL="1589767" indent="0">
              <a:buNone/>
              <a:defRPr sz="580"/>
            </a:lvl7pPr>
            <a:lvl8pPr marL="1854728" indent="0">
              <a:buNone/>
              <a:defRPr sz="580"/>
            </a:lvl8pPr>
            <a:lvl9pPr marL="2119689" indent="0">
              <a:buNone/>
              <a:defRPr sz="5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95F0-5379-40BA-B222-B9F5826C8C0D}" type="datetime1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EF96-F3C8-48AB-B019-6A442A18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2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118B-BCCF-442B-BC83-8F3E2062345B}" type="datetime1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0C82-8982-44F2-BE11-B0B6416F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78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185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987427"/>
            <a:ext cx="6172201" cy="4873625"/>
          </a:xfrm>
        </p:spPr>
        <p:txBody>
          <a:bodyPr anchor="t"/>
          <a:lstStyle>
            <a:lvl1pPr marL="0" indent="0">
              <a:buNone/>
              <a:defRPr sz="1854"/>
            </a:lvl1pPr>
            <a:lvl2pPr marL="264961" indent="0">
              <a:buNone/>
              <a:defRPr sz="1623"/>
            </a:lvl2pPr>
            <a:lvl3pPr marL="529922" indent="0">
              <a:buNone/>
              <a:defRPr sz="1391"/>
            </a:lvl3pPr>
            <a:lvl4pPr marL="794883" indent="0">
              <a:buNone/>
              <a:defRPr sz="1159"/>
            </a:lvl4pPr>
            <a:lvl5pPr marL="1059844" indent="0">
              <a:buNone/>
              <a:defRPr sz="1159"/>
            </a:lvl5pPr>
            <a:lvl6pPr marL="1324806" indent="0">
              <a:buNone/>
              <a:defRPr sz="1159"/>
            </a:lvl6pPr>
            <a:lvl7pPr marL="1589767" indent="0">
              <a:buNone/>
              <a:defRPr sz="1159"/>
            </a:lvl7pPr>
            <a:lvl8pPr marL="1854728" indent="0">
              <a:buNone/>
              <a:defRPr sz="1159"/>
            </a:lvl8pPr>
            <a:lvl9pPr marL="2119689" indent="0">
              <a:buNone/>
              <a:defRPr sz="115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927"/>
            </a:lvl1pPr>
            <a:lvl2pPr marL="264961" indent="0">
              <a:buNone/>
              <a:defRPr sz="811"/>
            </a:lvl2pPr>
            <a:lvl3pPr marL="529922" indent="0">
              <a:buNone/>
              <a:defRPr sz="695"/>
            </a:lvl3pPr>
            <a:lvl4pPr marL="794883" indent="0">
              <a:buNone/>
              <a:defRPr sz="580"/>
            </a:lvl4pPr>
            <a:lvl5pPr marL="1059844" indent="0">
              <a:buNone/>
              <a:defRPr sz="580"/>
            </a:lvl5pPr>
            <a:lvl6pPr marL="1324806" indent="0">
              <a:buNone/>
              <a:defRPr sz="580"/>
            </a:lvl6pPr>
            <a:lvl7pPr marL="1589767" indent="0">
              <a:buNone/>
              <a:defRPr sz="580"/>
            </a:lvl7pPr>
            <a:lvl8pPr marL="1854728" indent="0">
              <a:buNone/>
              <a:defRPr sz="580"/>
            </a:lvl8pPr>
            <a:lvl9pPr marL="2119689" indent="0">
              <a:buNone/>
              <a:defRPr sz="5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F7C1-6773-4422-81B9-8AAAC844F445}" type="datetime1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EF96-F3C8-48AB-B019-6A442A18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5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D8DE-CE70-45BB-99D5-53FE82B2BFFE}" type="datetime1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EF96-F3C8-48AB-B019-6A442A18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07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0095-3733-48E7-A5F1-EF9832C8565C}" type="datetime1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EF96-F3C8-48AB-B019-6A442A18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3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BA49-435A-4440-A279-C0D7529945E7}" type="datetime1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0C82-8982-44F2-BE11-B0B6416F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8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EB22-20E4-462A-BF45-0C729F0D2AA2}" type="datetime1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0C82-8982-44F2-BE11-B0B6416F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0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C2E4-F5C6-4589-B0B7-4802C2165794}" type="datetime1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0C82-8982-44F2-BE11-B0B6416F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8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6484-EE63-408A-A9B3-C44094390DA5}" type="datetime1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0C82-8982-44F2-BE11-B0B6416F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2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2107-9074-4C95-A0B5-8545942C5F1F}" type="datetime1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0C82-8982-44F2-BE11-B0B6416F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1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508D-5710-4A44-969F-049575FEF4AC}" type="datetime1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0C82-8982-44F2-BE11-B0B6416F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5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483C-4BC0-4F5C-B5A3-4DA0ED42A083}" type="datetime1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0C82-8982-44F2-BE11-B0B6416F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9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8FA29-9A84-40E0-9738-6BAFFD7B1D44}" type="datetime1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10C82-8982-44F2-BE11-B0B6416F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0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F6500-228A-4786-ABDD-B579A885867C}" type="datetime1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1EF96-F3C8-48AB-B019-6A442A18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3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D06AB8-D9F0-ED29-46E8-8824A222C181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cap="small">
                <a:latin typeface="+mj-lt"/>
                <a:ea typeface="+mj-ea"/>
                <a:cs typeface="+mj-cs"/>
              </a:rPr>
              <a:t>Arlington County Racial Equity NOFA</a:t>
            </a:r>
          </a:p>
        </p:txBody>
      </p:sp>
      <p:sp>
        <p:nvSpPr>
          <p:cNvPr id="3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064FDA-CD4D-6781-8B37-D73265A29C94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i="1" cap="small"/>
              <a:t>A Journey in </a:t>
            </a:r>
            <a:br>
              <a:rPr lang="en-US" sz="2400" i="1" cap="small"/>
            </a:br>
            <a:r>
              <a:rPr lang="en-US" sz="2400" i="1" cap="small"/>
              <a:t>Government-Community Partnership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200" i="1" cap="small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200" i="1" cap="small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200" i="1" cap="small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200" i="1" cap="small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cap="small"/>
              <a:t>In partnership with United Way of the National Capital Area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i="1" cap="smal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59A294-2708-15CC-D067-7695DB65F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78" r="1586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0C213-4C53-6804-12B2-2FC3B6B9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0911EF96-F3C8-48AB-B019-6A442A18F4D0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1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92285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1E1D9-86C4-48F9-93D7-3FE949F41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749" y="1394489"/>
            <a:ext cx="10963656" cy="839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The post-evaluation process includes: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C06C5A-9869-6CB7-7532-9E609496D583}"/>
              </a:ext>
            </a:extLst>
          </p:cNvPr>
          <p:cNvSpPr txBox="1">
            <a:spLocks/>
          </p:cNvSpPr>
          <p:nvPr/>
        </p:nvSpPr>
        <p:spPr>
          <a:xfrm>
            <a:off x="838200" y="323717"/>
            <a:ext cx="10515600" cy="8395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/>
              <a:t>Funding Awards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BB0F7B-0BBE-EC36-588E-58F1389B7F78}"/>
              </a:ext>
            </a:extLst>
          </p:cNvPr>
          <p:cNvCxnSpPr/>
          <p:nvPr/>
        </p:nvCxnSpPr>
        <p:spPr>
          <a:xfrm>
            <a:off x="614172" y="927173"/>
            <a:ext cx="109636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15A1B5-7175-0BDE-627B-FB7E493B0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EF96-F3C8-48AB-B019-6A442A18F4D0}" type="slidenum">
              <a:rPr lang="en-US" sz="1600" smtClean="0"/>
              <a:t>10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158F242-A091-243C-F9FB-E1F0D5AB02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8161921"/>
              </p:ext>
            </p:extLst>
          </p:nvPr>
        </p:nvGraphicFramePr>
        <p:xfrm>
          <a:off x="482600" y="1238251"/>
          <a:ext cx="11302999" cy="519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5797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1E1D9-86C4-48F9-93D7-3FE949F41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749" y="1394488"/>
            <a:ext cx="10963656" cy="4725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chemeClr val="accent3"/>
                </a:solidFill>
              </a:rPr>
              <a:t>Reporting</a:t>
            </a:r>
          </a:p>
          <a:p>
            <a:r>
              <a:rPr lang="en-US"/>
              <a:t>Written progress reports including relevant data and narrative</a:t>
            </a:r>
          </a:p>
          <a:p>
            <a:r>
              <a:rPr lang="en-US"/>
              <a:t>Including site visits</a:t>
            </a:r>
          </a:p>
          <a:p>
            <a:pPr marL="0" indent="0">
              <a:buNone/>
            </a:pPr>
            <a:r>
              <a:rPr lang="en-US" b="1">
                <a:solidFill>
                  <a:schemeClr val="accent3"/>
                </a:solidFill>
              </a:rPr>
              <a:t>Support</a:t>
            </a:r>
          </a:p>
          <a:p>
            <a:r>
              <a:rPr lang="en-US"/>
              <a:t>Providing technical assistance </a:t>
            </a:r>
          </a:p>
          <a:p>
            <a:r>
              <a:rPr lang="en-US"/>
              <a:t>Follow-up if grantees are facing challenges</a:t>
            </a:r>
          </a:p>
          <a:p>
            <a:pPr marL="0" indent="0">
              <a:buNone/>
            </a:pPr>
            <a:r>
              <a:rPr lang="en-US" b="1">
                <a:solidFill>
                  <a:schemeClr val="accent3"/>
                </a:solidFill>
              </a:rPr>
              <a:t>Process Review</a:t>
            </a:r>
          </a:p>
          <a:p>
            <a:r>
              <a:rPr lang="en-US"/>
              <a:t>Community engagement to understand their perception of process</a:t>
            </a:r>
          </a:p>
          <a:p>
            <a:r>
              <a:rPr lang="en-US"/>
              <a:t>Reviewing efficacy at truly meeting needs of community</a:t>
            </a:r>
          </a:p>
          <a:p>
            <a:r>
              <a:rPr lang="en-US"/>
              <a:t>Making adjustments to improve in subsequent years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C06C5A-9869-6CB7-7532-9E609496D583}"/>
              </a:ext>
            </a:extLst>
          </p:cNvPr>
          <p:cNvSpPr txBox="1">
            <a:spLocks/>
          </p:cNvSpPr>
          <p:nvPr/>
        </p:nvSpPr>
        <p:spPr>
          <a:xfrm>
            <a:off x="838200" y="323717"/>
            <a:ext cx="10515600" cy="8395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/>
              <a:t>Accountability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BB0F7B-0BBE-EC36-588E-58F1389B7F78}"/>
              </a:ext>
            </a:extLst>
          </p:cNvPr>
          <p:cNvCxnSpPr/>
          <p:nvPr/>
        </p:nvCxnSpPr>
        <p:spPr>
          <a:xfrm>
            <a:off x="614172" y="927173"/>
            <a:ext cx="109636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15A1B5-7175-0BDE-627B-FB7E493B0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EF96-F3C8-48AB-B019-6A442A18F4D0}" type="slidenum">
              <a:rPr lang="en-US" sz="1600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97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1E1D9-86C4-48F9-93D7-3FE949F41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749" y="1394489"/>
            <a:ext cx="10963656" cy="839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Summer and Fall 2023 Engagement Plan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C06C5A-9869-6CB7-7532-9E609496D583}"/>
              </a:ext>
            </a:extLst>
          </p:cNvPr>
          <p:cNvSpPr txBox="1">
            <a:spLocks/>
          </p:cNvSpPr>
          <p:nvPr/>
        </p:nvSpPr>
        <p:spPr>
          <a:xfrm>
            <a:off x="838200" y="228467"/>
            <a:ext cx="10515600" cy="8395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/>
              <a:t>Next Steps: </a:t>
            </a:r>
            <a:r>
              <a:rPr lang="en-US" sz="2800"/>
              <a:t>Community Engagement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BB0F7B-0BBE-EC36-588E-58F1389B7F78}"/>
              </a:ext>
            </a:extLst>
          </p:cNvPr>
          <p:cNvCxnSpPr/>
          <p:nvPr/>
        </p:nvCxnSpPr>
        <p:spPr>
          <a:xfrm>
            <a:off x="614172" y="927173"/>
            <a:ext cx="109636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15A1B5-7175-0BDE-627B-FB7E493B0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EF96-F3C8-48AB-B019-6A442A18F4D0}" type="slidenum">
              <a:rPr lang="en-US" sz="1600" smtClean="0"/>
              <a:t>12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C325689-B397-D1D0-8BB5-4B3E93C24B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5487134"/>
              </p:ext>
            </p:extLst>
          </p:nvPr>
        </p:nvGraphicFramePr>
        <p:xfrm>
          <a:off x="614172" y="2165350"/>
          <a:ext cx="7812278" cy="387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ouble Bracket 4">
            <a:extLst>
              <a:ext uri="{FF2B5EF4-FFF2-40B4-BE49-F238E27FC236}">
                <a16:creationId xmlns:a16="http://schemas.microsoft.com/office/drawing/2014/main" id="{1A031941-7469-2651-5E5D-C9338ED105DB}"/>
              </a:ext>
            </a:extLst>
          </p:cNvPr>
          <p:cNvSpPr/>
          <p:nvPr/>
        </p:nvSpPr>
        <p:spPr>
          <a:xfrm>
            <a:off x="8975274" y="2585907"/>
            <a:ext cx="2881086" cy="3038736"/>
          </a:xfrm>
          <a:prstGeom prst="bracketPair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/>
              <a:t>Other dissemination avenues:</a:t>
            </a:r>
          </a:p>
          <a:p>
            <a:pPr algn="ctr"/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January community meeting attendees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DHS clients</a:t>
            </a:r>
          </a:p>
        </p:txBody>
      </p:sp>
    </p:spTree>
    <p:extLst>
      <p:ext uri="{BB962C8B-B14F-4D97-AF65-F5344CB8AC3E}">
        <p14:creationId xmlns:p14="http://schemas.microsoft.com/office/powerpoint/2010/main" val="224813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FC06C5A-9869-6CB7-7532-9E609496D583}"/>
              </a:ext>
            </a:extLst>
          </p:cNvPr>
          <p:cNvSpPr txBox="1">
            <a:spLocks/>
          </p:cNvSpPr>
          <p:nvPr/>
        </p:nvSpPr>
        <p:spPr>
          <a:xfrm>
            <a:off x="838200" y="323717"/>
            <a:ext cx="10515600" cy="8395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/>
              <a:t>Next Steps: </a:t>
            </a:r>
            <a:r>
              <a:rPr lang="en-US" sz="2800"/>
              <a:t>Overall Timeline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BB0F7B-0BBE-EC36-588E-58F1389B7F78}"/>
              </a:ext>
            </a:extLst>
          </p:cNvPr>
          <p:cNvCxnSpPr/>
          <p:nvPr/>
        </p:nvCxnSpPr>
        <p:spPr>
          <a:xfrm>
            <a:off x="614172" y="927173"/>
            <a:ext cx="109636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15A1B5-7175-0BDE-627B-FB7E493B0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EF96-F3C8-48AB-B019-6A442A18F4D0}" type="slidenum">
              <a:rPr lang="en-US" sz="1600" smtClean="0"/>
              <a:t>13</a:t>
            </a:fld>
            <a:endParaRPr lang="en-US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C9531089-D811-D598-F2C4-BAB535E15174}"/>
              </a:ext>
            </a:extLst>
          </p:cNvPr>
          <p:cNvSpPr/>
          <p:nvPr/>
        </p:nvSpPr>
        <p:spPr>
          <a:xfrm>
            <a:off x="187452" y="3762755"/>
            <a:ext cx="11838305" cy="228600"/>
          </a:xfrm>
          <a:custGeom>
            <a:avLst/>
            <a:gdLst/>
            <a:ahLst/>
            <a:cxnLst/>
            <a:rect l="l" t="t" r="r" b="b"/>
            <a:pathLst>
              <a:path w="11838305" h="228600">
                <a:moveTo>
                  <a:pt x="11609197" y="0"/>
                </a:moveTo>
                <a:lnTo>
                  <a:pt x="11609197" y="228600"/>
                </a:lnTo>
                <a:lnTo>
                  <a:pt x="11761597" y="152400"/>
                </a:lnTo>
                <a:lnTo>
                  <a:pt x="11647297" y="152400"/>
                </a:lnTo>
                <a:lnTo>
                  <a:pt x="11647297" y="76200"/>
                </a:lnTo>
                <a:lnTo>
                  <a:pt x="11761597" y="76200"/>
                </a:lnTo>
                <a:lnTo>
                  <a:pt x="11609197" y="0"/>
                </a:lnTo>
                <a:close/>
              </a:path>
              <a:path w="11838305" h="228600">
                <a:moveTo>
                  <a:pt x="11609197" y="76200"/>
                </a:moveTo>
                <a:lnTo>
                  <a:pt x="0" y="76200"/>
                </a:lnTo>
                <a:lnTo>
                  <a:pt x="0" y="152400"/>
                </a:lnTo>
                <a:lnTo>
                  <a:pt x="11609197" y="152400"/>
                </a:lnTo>
                <a:lnTo>
                  <a:pt x="11609197" y="76200"/>
                </a:lnTo>
                <a:close/>
              </a:path>
              <a:path w="11838305" h="228600">
                <a:moveTo>
                  <a:pt x="11761597" y="76200"/>
                </a:moveTo>
                <a:lnTo>
                  <a:pt x="11647297" y="76200"/>
                </a:lnTo>
                <a:lnTo>
                  <a:pt x="11647297" y="152400"/>
                </a:lnTo>
                <a:lnTo>
                  <a:pt x="11761597" y="152400"/>
                </a:lnTo>
                <a:lnTo>
                  <a:pt x="11837797" y="114300"/>
                </a:lnTo>
                <a:lnTo>
                  <a:pt x="11761597" y="762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9F389A3A-F7C9-9C04-F15E-DD78F020EE3C}"/>
              </a:ext>
            </a:extLst>
          </p:cNvPr>
          <p:cNvSpPr txBox="1"/>
          <p:nvPr/>
        </p:nvSpPr>
        <p:spPr>
          <a:xfrm>
            <a:off x="253047" y="2280793"/>
            <a:ext cx="1170305" cy="881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1270" algn="ctr" defTabSz="914400" rtl="0" eaLnBrk="1" fontAlgn="auto" latinLnBrk="0" hangingPunct="1">
              <a:lnSpc>
                <a:spcPct val="10029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Meeting</a:t>
            </a:r>
            <a:r>
              <a:rPr kumimoji="0" sz="1400" b="0" i="0" u="none" strike="noStrike" kern="1200" cap="none" spc="-9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with  </a:t>
            </a:r>
            <a:r>
              <a:rPr kumimoji="0" sz="14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non-profit  </a:t>
            </a: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organ</a:t>
            </a:r>
            <a:r>
              <a:rPr kumimoji="0" sz="1400" b="0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</a:t>
            </a: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za</a:t>
            </a:r>
            <a:r>
              <a:rPr kumimoji="0" sz="1400" b="0" i="0" u="none" strike="noStrike" kern="1200" cap="none" spc="-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</a:t>
            </a:r>
            <a:r>
              <a:rPr kumimoji="0" sz="1400" b="0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</a:t>
            </a:r>
            <a:r>
              <a:rPr kumimoji="0" sz="14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</a:t>
            </a:r>
            <a:r>
              <a:rPr kumimoji="0" sz="14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</a:t>
            </a: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  </a:t>
            </a:r>
            <a:r>
              <a:rPr kumimoji="0" sz="14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January</a:t>
            </a:r>
            <a:r>
              <a:rPr kumimoji="0" sz="1400" b="1" i="1" u="none" strike="noStrike" kern="1200" cap="none" spc="-8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2023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6F2C6DA7-445A-A7D5-CAEC-90C003F24229}"/>
              </a:ext>
            </a:extLst>
          </p:cNvPr>
          <p:cNvSpPr txBox="1"/>
          <p:nvPr/>
        </p:nvSpPr>
        <p:spPr>
          <a:xfrm>
            <a:off x="997289" y="4481798"/>
            <a:ext cx="1223010" cy="15202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lvl="0" indent="0" algn="ctr" defTabSz="914400" rtl="0" eaLnBrk="1" fontAlgn="auto" latinLnBrk="0" hangingPunct="1">
              <a:lnSpc>
                <a:spcPct val="1004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County</a:t>
            </a:r>
            <a:r>
              <a:rPr kumimoji="0" sz="1400" b="0" i="0" u="none" strike="noStrike" kern="1200" cap="none" spc="-7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Board  </a:t>
            </a:r>
            <a:r>
              <a:rPr kumimoji="0" sz="1400" b="0" i="0" u="none" strike="noStrike" kern="1200" cap="none" spc="-5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Century Gothic"/>
              </a:rPr>
              <a:t>Resolution</a:t>
            </a:r>
            <a:r>
              <a:rPr kumimoji="0" lang="en-US" sz="1400" b="0" i="0" u="none" strike="noStrike" kern="1200" cap="none" spc="-5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Century Gothic"/>
              </a:rPr>
              <a:t> establishing commitment to new process</a:t>
            </a:r>
            <a:r>
              <a:rPr kumimoji="0" sz="1400" b="0" i="0" u="none" strike="noStrike" kern="1200" cap="none" spc="-5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Century Gothic"/>
              </a:rPr>
              <a:t>  </a:t>
            </a:r>
            <a:r>
              <a:rPr kumimoji="0" sz="14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January</a:t>
            </a:r>
            <a:r>
              <a:rPr kumimoji="0" sz="1400" b="1" i="1" u="none" strike="noStrike" kern="1200" cap="none" spc="-5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2023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B88C0266-7F1A-C833-725C-6F4A872780AB}"/>
              </a:ext>
            </a:extLst>
          </p:cNvPr>
          <p:cNvSpPr txBox="1"/>
          <p:nvPr/>
        </p:nvSpPr>
        <p:spPr>
          <a:xfrm>
            <a:off x="1841754" y="2067433"/>
            <a:ext cx="1696085" cy="1094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lvl="0" indent="-1270" algn="ctr" defTabSz="914400" rtl="0" eaLnBrk="1" fontAlgn="auto" latinLnBrk="0" hangingPunct="1">
              <a:lnSpc>
                <a:spcPct val="10029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County Board  </a:t>
            </a: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Approves</a:t>
            </a:r>
            <a:r>
              <a:rPr kumimoji="0" sz="1400" b="0" i="0" u="none" strike="noStrike" kern="1200" cap="none" spc="-10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Principles  and </a:t>
            </a: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Funding  </a:t>
            </a:r>
            <a:r>
              <a:rPr kumimoji="0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Spring</a:t>
            </a:r>
            <a:r>
              <a:rPr kumimoji="0" sz="1400" b="1" i="1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2023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(FY </a:t>
            </a:r>
            <a:r>
              <a:rPr kumimoji="0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‘24</a:t>
            </a:r>
            <a:r>
              <a:rPr kumimoji="0" sz="1400" b="1" i="1" u="none" strike="noStrike" kern="1200" cap="none" spc="-4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Budget)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D2D4AB73-F384-BC43-92B0-937A83D22ADD}"/>
              </a:ext>
            </a:extLst>
          </p:cNvPr>
          <p:cNvSpPr txBox="1"/>
          <p:nvPr/>
        </p:nvSpPr>
        <p:spPr>
          <a:xfrm>
            <a:off x="3080511" y="4505833"/>
            <a:ext cx="1238885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-1270" algn="ctr" defTabSz="914400" rtl="0" eaLnBrk="1" fontAlgn="auto" latinLnBrk="0" hangingPunct="1">
              <a:lnSpc>
                <a:spcPct val="1004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Community information session</a:t>
            </a:r>
          </a:p>
          <a:p>
            <a:pPr marL="12700" marR="5080" lvl="0" indent="-1270" algn="ctr" defTabSz="914400" rtl="0" eaLnBrk="1" fontAlgn="auto" latinLnBrk="0" hangingPunct="1">
              <a:lnSpc>
                <a:spcPct val="1004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1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en-US" sz="1400" b="1" i="1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Summer </a:t>
            </a:r>
            <a:r>
              <a:rPr kumimoji="0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2023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BB913448-2DA4-2B0D-7E88-8D7B1093C760}"/>
              </a:ext>
            </a:extLst>
          </p:cNvPr>
          <p:cNvSpPr txBox="1"/>
          <p:nvPr/>
        </p:nvSpPr>
        <p:spPr>
          <a:xfrm>
            <a:off x="4080636" y="2280793"/>
            <a:ext cx="1238885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-1270" algn="ctr" defTabSz="914400" rtl="0" eaLnBrk="1" fontAlgn="auto" latinLnBrk="0" hangingPunct="1">
              <a:lnSpc>
                <a:spcPct val="1004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NOFA</a:t>
            </a:r>
            <a:r>
              <a:rPr kumimoji="0" sz="1400" b="0" i="0" u="none" strike="noStrike" kern="1200" cap="none" spc="-11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is released</a:t>
            </a: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 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2700" marR="5080" lvl="0" indent="-1270" algn="ctr" defTabSz="914400" rtl="0" eaLnBrk="1" fontAlgn="auto" latinLnBrk="0" hangingPunct="1">
              <a:lnSpc>
                <a:spcPct val="1004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September</a:t>
            </a:r>
            <a:r>
              <a:rPr kumimoji="0" sz="1400" b="1" i="1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2023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D371722F-E368-D410-1F39-EC8B7AF66107}"/>
              </a:ext>
            </a:extLst>
          </p:cNvPr>
          <p:cNvSpPr txBox="1"/>
          <p:nvPr/>
        </p:nvSpPr>
        <p:spPr>
          <a:xfrm>
            <a:off x="4800546" y="4505833"/>
            <a:ext cx="1671550" cy="13176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-1270" algn="ctr" defTabSz="914400" rtl="0" eaLnBrk="1" fontAlgn="auto" latinLnBrk="0" hangingPunct="1">
              <a:lnSpc>
                <a:spcPct val="1004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Technical Assistance Sessions; </a:t>
            </a:r>
            <a:r>
              <a:rPr lang="en-US" sz="1400" spc="-5">
                <a:solidFill>
                  <a:prstClr val="black"/>
                </a:solidFill>
                <a:latin typeface="Century Gothic"/>
                <a:cs typeface="Century Gothic"/>
              </a:rPr>
              <a:t>Reviewer recruitment and training</a:t>
            </a:r>
          </a:p>
          <a:p>
            <a:pPr marL="12700" marR="5080" lvl="0" indent="-1270" algn="ctr" defTabSz="914400" rtl="0" eaLnBrk="1" fontAlgn="auto" latinLnBrk="0" hangingPunct="1">
              <a:lnSpc>
                <a:spcPct val="1004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Fall</a:t>
            </a:r>
            <a:r>
              <a:rPr kumimoji="0" sz="1400" b="1" i="1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2023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F3FA8720-0BDE-063B-1708-2F94C6524235}"/>
              </a:ext>
            </a:extLst>
          </p:cNvPr>
          <p:cNvSpPr txBox="1"/>
          <p:nvPr/>
        </p:nvSpPr>
        <p:spPr>
          <a:xfrm>
            <a:off x="5938317" y="2321950"/>
            <a:ext cx="1238885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-1270" algn="ctr" defTabSz="914400" rtl="0" eaLnBrk="1" fontAlgn="auto" latinLnBrk="0" hangingPunct="1">
              <a:lnSpc>
                <a:spcPct val="1004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NOFA</a:t>
            </a:r>
            <a:r>
              <a:rPr kumimoji="0" sz="1400" b="0" i="0" u="none" strike="noStrike" kern="1200" cap="none" spc="-11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lang="en-US" sz="1400">
                <a:solidFill>
                  <a:prstClr val="black"/>
                </a:solidFill>
                <a:latin typeface="Century Gothic"/>
                <a:cs typeface="Century Gothic"/>
              </a:rPr>
              <a:t>proposals due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2700" marR="5080" lvl="0" indent="-1270" algn="ctr" defTabSz="914400" rtl="0" eaLnBrk="1" fontAlgn="auto" latinLnBrk="0" hangingPunct="1">
              <a:lnSpc>
                <a:spcPct val="1004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December</a:t>
            </a:r>
            <a:r>
              <a:rPr kumimoji="0" sz="1400" b="1" i="1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2023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BBA1517E-672C-ECDE-6EDF-DD82B812FABE}"/>
              </a:ext>
            </a:extLst>
          </p:cNvPr>
          <p:cNvSpPr txBox="1"/>
          <p:nvPr/>
        </p:nvSpPr>
        <p:spPr>
          <a:xfrm>
            <a:off x="6790905" y="4513072"/>
            <a:ext cx="162052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lvl="0" indent="-635" algn="ctr" defTabSz="914400" rtl="0" eaLnBrk="1" fontAlgn="auto" latinLnBrk="0" hangingPunct="1">
              <a:lnSpc>
                <a:spcPct val="1004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Panel </a:t>
            </a:r>
            <a:r>
              <a:rPr kumimoji="0" sz="1400" b="0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review </a:t>
            </a:r>
            <a:r>
              <a:rPr kumimoji="0" sz="14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Winter</a:t>
            </a:r>
            <a:r>
              <a:rPr kumimoji="0" sz="1400" b="1" i="1" u="none" strike="noStrike" kern="1200" cap="none" spc="-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2024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50D7EE49-34AD-EFFF-B46B-1F5D06B2865F}"/>
              </a:ext>
            </a:extLst>
          </p:cNvPr>
          <p:cNvSpPr txBox="1"/>
          <p:nvPr/>
        </p:nvSpPr>
        <p:spPr>
          <a:xfrm>
            <a:off x="7753537" y="2275391"/>
            <a:ext cx="1666541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2540" algn="ctr" defTabSz="914400" rtl="0" eaLnBrk="1" fontAlgn="auto" latinLnBrk="0" hangingPunct="1">
              <a:lnSpc>
                <a:spcPct val="1004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Century Gothic"/>
              </a:rPr>
              <a:t>Award Recommendations Announced </a:t>
            </a:r>
          </a:p>
          <a:p>
            <a:pPr marL="12700" marR="5080" lvl="0" indent="2540" algn="ctr" defTabSz="914400" rtl="0" eaLnBrk="1" fontAlgn="auto" latinLnBrk="0" hangingPunct="1">
              <a:lnSpc>
                <a:spcPct val="1004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Winter</a:t>
            </a:r>
            <a:r>
              <a:rPr kumimoji="0" sz="1400" b="1" i="1" u="none" strike="noStrike" kern="1200" cap="none" spc="-7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2024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9F7AC41D-9567-BCB0-B992-666ECC0D9EF5}"/>
              </a:ext>
            </a:extLst>
          </p:cNvPr>
          <p:cNvSpPr txBox="1"/>
          <p:nvPr/>
        </p:nvSpPr>
        <p:spPr>
          <a:xfrm>
            <a:off x="9142732" y="4478413"/>
            <a:ext cx="1476375" cy="17370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-1905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Develop </a:t>
            </a:r>
            <a:r>
              <a:rPr kumimoji="0" sz="14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work  </a:t>
            </a: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plans </a:t>
            </a:r>
            <a:r>
              <a:rPr kumimoji="0" sz="14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and  agreements</a:t>
            </a:r>
            <a:r>
              <a:rPr kumimoji="0" sz="1400" b="0" i="0" u="none" strike="noStrike" kern="1200" cap="none" spc="-6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with  grantees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; Provide feedback to applicants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Spring</a:t>
            </a:r>
            <a:r>
              <a:rPr kumimoji="0" sz="1400" b="1" i="1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2024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943DAECE-DBA3-0009-2EAB-CFAB6F18D66C}"/>
              </a:ext>
            </a:extLst>
          </p:cNvPr>
          <p:cNvSpPr txBox="1"/>
          <p:nvPr/>
        </p:nvSpPr>
        <p:spPr>
          <a:xfrm>
            <a:off x="10170477" y="2496057"/>
            <a:ext cx="155892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Distribute</a:t>
            </a:r>
            <a:r>
              <a:rPr kumimoji="0" sz="1400" b="0" i="0" u="none" strike="noStrike" kern="1200" cap="none" spc="-4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funds</a:t>
            </a:r>
          </a:p>
          <a:p>
            <a:pPr marL="0" marR="0" lvl="0" indent="0" algn="ctr" defTabSz="914400" rtl="0" eaLnBrk="1" fontAlgn="auto" latinLnBrk="0" hangingPunct="1">
              <a:lnSpc>
                <a:spcPts val="1675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Summer</a:t>
            </a:r>
            <a:r>
              <a:rPr kumimoji="0" sz="1400" b="1" i="1" u="none" strike="noStrike" kern="1200" cap="none" spc="-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2024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(FY </a:t>
            </a:r>
            <a:r>
              <a:rPr kumimoji="0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‘25, </a:t>
            </a:r>
            <a:r>
              <a:rPr kumimoji="0" sz="1400" b="1" i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Quarter</a:t>
            </a:r>
            <a:r>
              <a:rPr kumimoji="0" sz="1400" b="1" i="1" u="none" strike="noStrike" kern="1200" cap="none" spc="-6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1)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21" name="Graphic 20" descr="Marker with solid fill">
            <a:extLst>
              <a:ext uri="{FF2B5EF4-FFF2-40B4-BE49-F238E27FC236}">
                <a16:creationId xmlns:a16="http://schemas.microsoft.com/office/drawing/2014/main" id="{A16826B3-5302-DD51-95DE-42CDA4F8E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4823" y="3470065"/>
            <a:ext cx="666751" cy="666751"/>
          </a:xfrm>
          <a:prstGeom prst="rect">
            <a:avLst/>
          </a:prstGeom>
        </p:spPr>
      </p:pic>
      <p:pic>
        <p:nvPicPr>
          <p:cNvPr id="23" name="Graphic 22" descr="Marker with solid fill">
            <a:extLst>
              <a:ext uri="{FF2B5EF4-FFF2-40B4-BE49-F238E27FC236}">
                <a16:creationId xmlns:a16="http://schemas.microsoft.com/office/drawing/2014/main" id="{440573E2-2C34-3D8A-CE1D-A58DAD36A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5419" y="3470064"/>
            <a:ext cx="666751" cy="666751"/>
          </a:xfrm>
          <a:prstGeom prst="rect">
            <a:avLst/>
          </a:prstGeom>
        </p:spPr>
      </p:pic>
      <p:pic>
        <p:nvPicPr>
          <p:cNvPr id="24" name="Graphic 23" descr="Marker with solid fill">
            <a:extLst>
              <a:ext uri="{FF2B5EF4-FFF2-40B4-BE49-F238E27FC236}">
                <a16:creationId xmlns:a16="http://schemas.microsoft.com/office/drawing/2014/main" id="{8B99DAF2-F7F1-761B-03FF-89BBC912B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50703" y="3499898"/>
            <a:ext cx="666751" cy="666751"/>
          </a:xfrm>
          <a:prstGeom prst="rect">
            <a:avLst/>
          </a:prstGeom>
        </p:spPr>
      </p:pic>
      <p:pic>
        <p:nvPicPr>
          <p:cNvPr id="25" name="Graphic 24" descr="Marker with solid fill">
            <a:extLst>
              <a:ext uri="{FF2B5EF4-FFF2-40B4-BE49-F238E27FC236}">
                <a16:creationId xmlns:a16="http://schemas.microsoft.com/office/drawing/2014/main" id="{A2A4465C-1A7E-EB9D-49F2-FD85A8A6A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7876" y="3533316"/>
            <a:ext cx="666751" cy="666751"/>
          </a:xfrm>
          <a:prstGeom prst="rect">
            <a:avLst/>
          </a:prstGeom>
        </p:spPr>
      </p:pic>
      <p:pic>
        <p:nvPicPr>
          <p:cNvPr id="26" name="Graphic 25" descr="Marker with solid fill">
            <a:extLst>
              <a:ext uri="{FF2B5EF4-FFF2-40B4-BE49-F238E27FC236}">
                <a16:creationId xmlns:a16="http://schemas.microsoft.com/office/drawing/2014/main" id="{3B384759-40A6-6A72-4B45-5FFA186C6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9432" y="3533317"/>
            <a:ext cx="666751" cy="666751"/>
          </a:xfrm>
          <a:prstGeom prst="rect">
            <a:avLst/>
          </a:prstGeom>
        </p:spPr>
      </p:pic>
      <p:pic>
        <p:nvPicPr>
          <p:cNvPr id="27" name="Graphic 26" descr="Marker with solid fill">
            <a:extLst>
              <a:ext uri="{FF2B5EF4-FFF2-40B4-BE49-F238E27FC236}">
                <a16:creationId xmlns:a16="http://schemas.microsoft.com/office/drawing/2014/main" id="{A3D1086A-09DD-D5FD-E7F4-773D70AC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4385" y="3527526"/>
            <a:ext cx="666751" cy="666751"/>
          </a:xfrm>
          <a:prstGeom prst="rect">
            <a:avLst/>
          </a:prstGeom>
        </p:spPr>
      </p:pic>
      <p:pic>
        <p:nvPicPr>
          <p:cNvPr id="29" name="Graphic 28" descr="Marker with solid fill">
            <a:extLst>
              <a:ext uri="{FF2B5EF4-FFF2-40B4-BE49-F238E27FC236}">
                <a16:creationId xmlns:a16="http://schemas.microsoft.com/office/drawing/2014/main" id="{F43A46D2-48F9-A7B0-A8F2-70B0443C8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53431" y="3526527"/>
            <a:ext cx="666751" cy="666751"/>
          </a:xfrm>
          <a:prstGeom prst="rect">
            <a:avLst/>
          </a:prstGeom>
        </p:spPr>
      </p:pic>
      <p:pic>
        <p:nvPicPr>
          <p:cNvPr id="30" name="Graphic 29" descr="Marker with solid fill">
            <a:extLst>
              <a:ext uri="{FF2B5EF4-FFF2-40B4-BE49-F238E27FC236}">
                <a16:creationId xmlns:a16="http://schemas.microsoft.com/office/drawing/2014/main" id="{B691D72B-D91F-AA73-44EF-0013B2562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7543" y="3533317"/>
            <a:ext cx="666751" cy="666751"/>
          </a:xfrm>
          <a:prstGeom prst="rect">
            <a:avLst/>
          </a:prstGeom>
        </p:spPr>
      </p:pic>
      <p:pic>
        <p:nvPicPr>
          <p:cNvPr id="32" name="Graphic 31" descr="Dollar with solid fill">
            <a:extLst>
              <a:ext uri="{FF2B5EF4-FFF2-40B4-BE49-F238E27FC236}">
                <a16:creationId xmlns:a16="http://schemas.microsoft.com/office/drawing/2014/main" id="{D3AFC5CB-5430-8AA7-96EA-A6B5D5E2C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82861" y="3498181"/>
            <a:ext cx="666115" cy="666115"/>
          </a:xfrm>
          <a:prstGeom prst="rect">
            <a:avLst/>
          </a:prstGeom>
        </p:spPr>
      </p:pic>
      <p:sp>
        <p:nvSpPr>
          <p:cNvPr id="33" name="Left Brace 32">
            <a:extLst>
              <a:ext uri="{FF2B5EF4-FFF2-40B4-BE49-F238E27FC236}">
                <a16:creationId xmlns:a16="http://schemas.microsoft.com/office/drawing/2014/main" id="{295CF971-1807-3385-B4A9-A4934425B560}"/>
              </a:ext>
            </a:extLst>
          </p:cNvPr>
          <p:cNvSpPr/>
          <p:nvPr/>
        </p:nvSpPr>
        <p:spPr>
          <a:xfrm rot="16200000">
            <a:off x="5418579" y="3571272"/>
            <a:ext cx="435484" cy="1336240"/>
          </a:xfrm>
          <a:prstGeom prst="leftBrace">
            <a:avLst>
              <a:gd name="adj1" fmla="val 31245"/>
              <a:gd name="adj2" fmla="val 48275"/>
            </a:avLst>
          </a:prstGeom>
          <a:ln w="381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0E58341D-4551-DD6F-923F-BCEC095E7C89}"/>
              </a:ext>
            </a:extLst>
          </p:cNvPr>
          <p:cNvSpPr/>
          <p:nvPr/>
        </p:nvSpPr>
        <p:spPr>
          <a:xfrm rot="16200000">
            <a:off x="7383423" y="3576310"/>
            <a:ext cx="435484" cy="1336240"/>
          </a:xfrm>
          <a:prstGeom prst="leftBrace">
            <a:avLst>
              <a:gd name="adj1" fmla="val 31245"/>
              <a:gd name="adj2" fmla="val 48275"/>
            </a:avLst>
          </a:prstGeom>
          <a:ln w="381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2D98B5C-EE45-21AE-0563-E0783F32C8C7}"/>
              </a:ext>
            </a:extLst>
          </p:cNvPr>
          <p:cNvCxnSpPr>
            <a:cxnSpLocks/>
          </p:cNvCxnSpPr>
          <p:nvPr/>
        </p:nvCxnSpPr>
        <p:spPr>
          <a:xfrm flipV="1">
            <a:off x="838199" y="3162172"/>
            <a:ext cx="1" cy="30789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56F3DCD-8FC7-422B-ED0F-F7ECA46A5B47}"/>
              </a:ext>
            </a:extLst>
          </p:cNvPr>
          <p:cNvCxnSpPr>
            <a:cxnSpLocks/>
          </p:cNvCxnSpPr>
          <p:nvPr/>
        </p:nvCxnSpPr>
        <p:spPr>
          <a:xfrm flipV="1">
            <a:off x="9880918" y="4135705"/>
            <a:ext cx="1" cy="30789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C65C193-1062-474E-6D95-1D0706D870E6}"/>
              </a:ext>
            </a:extLst>
          </p:cNvPr>
          <p:cNvCxnSpPr>
            <a:cxnSpLocks/>
          </p:cNvCxnSpPr>
          <p:nvPr/>
        </p:nvCxnSpPr>
        <p:spPr>
          <a:xfrm flipV="1">
            <a:off x="3671249" y="4133156"/>
            <a:ext cx="1" cy="30789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628DDF2-E736-EB38-3C93-F8AFE83B86E6}"/>
              </a:ext>
            </a:extLst>
          </p:cNvPr>
          <p:cNvCxnSpPr>
            <a:cxnSpLocks/>
          </p:cNvCxnSpPr>
          <p:nvPr/>
        </p:nvCxnSpPr>
        <p:spPr>
          <a:xfrm flipV="1">
            <a:off x="1608793" y="4119003"/>
            <a:ext cx="1" cy="30789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33A638-7E85-379A-8676-E83281A64F27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2668211" y="3193798"/>
            <a:ext cx="15868" cy="30610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A55DB0D-F33E-1066-C624-5FDF9F37E418}"/>
              </a:ext>
            </a:extLst>
          </p:cNvPr>
          <p:cNvCxnSpPr>
            <a:cxnSpLocks/>
          </p:cNvCxnSpPr>
          <p:nvPr/>
        </p:nvCxnSpPr>
        <p:spPr>
          <a:xfrm flipV="1">
            <a:off x="4679771" y="3208731"/>
            <a:ext cx="1" cy="30789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D3A2578-6B9D-C983-6A19-4E8D9471014A}"/>
              </a:ext>
            </a:extLst>
          </p:cNvPr>
          <p:cNvCxnSpPr>
            <a:cxnSpLocks/>
          </p:cNvCxnSpPr>
          <p:nvPr/>
        </p:nvCxnSpPr>
        <p:spPr>
          <a:xfrm flipV="1">
            <a:off x="6557758" y="3248277"/>
            <a:ext cx="1" cy="30789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0C2B525-8CE9-41AE-8098-458E5E43C7E0}"/>
              </a:ext>
            </a:extLst>
          </p:cNvPr>
          <p:cNvCxnSpPr>
            <a:cxnSpLocks/>
          </p:cNvCxnSpPr>
          <p:nvPr/>
        </p:nvCxnSpPr>
        <p:spPr>
          <a:xfrm flipV="1">
            <a:off x="8586805" y="3218635"/>
            <a:ext cx="1" cy="30789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C2DEA6F-6BDB-BCA0-328C-9344B9855D7E}"/>
              </a:ext>
            </a:extLst>
          </p:cNvPr>
          <p:cNvCxnSpPr>
            <a:cxnSpLocks/>
          </p:cNvCxnSpPr>
          <p:nvPr/>
        </p:nvCxnSpPr>
        <p:spPr>
          <a:xfrm flipV="1">
            <a:off x="11013199" y="3164311"/>
            <a:ext cx="1" cy="30789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101E6CF5-02C5-CF18-84CB-730089DB2360}"/>
              </a:ext>
            </a:extLst>
          </p:cNvPr>
          <p:cNvSpPr/>
          <p:nvPr/>
        </p:nvSpPr>
        <p:spPr>
          <a:xfrm>
            <a:off x="3094742" y="3640846"/>
            <a:ext cx="335627" cy="356248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B93CDF-1344-D096-A96D-20CD112B547D}"/>
              </a:ext>
            </a:extLst>
          </p:cNvPr>
          <p:cNvSpPr txBox="1"/>
          <p:nvPr/>
        </p:nvSpPr>
        <p:spPr>
          <a:xfrm>
            <a:off x="2721718" y="3130644"/>
            <a:ext cx="107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accent1"/>
                </a:solidFill>
              </a:rPr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3104507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4" name="Rectangle 4113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B23E2F-3675-DFC7-AE64-07DF5ACE50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9" t="23391" r="5022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4116" name="Rectangle 4115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FFBA4-A6BF-F7BB-ECBC-B91877AD036F}"/>
              </a:ext>
            </a:extLst>
          </p:cNvPr>
          <p:cNvSpPr txBox="1"/>
          <p:nvPr/>
        </p:nvSpPr>
        <p:spPr>
          <a:xfrm>
            <a:off x="404553" y="3091928"/>
            <a:ext cx="90785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>
                <a:latin typeface="+mj-lt"/>
                <a:ea typeface="+mj-ea"/>
                <a:cs typeface="+mj-cs"/>
              </a:rPr>
              <a:t>Questions</a:t>
            </a:r>
          </a:p>
        </p:txBody>
      </p:sp>
      <p:sp>
        <p:nvSpPr>
          <p:cNvPr id="4118" name="Rectangle: Rounded Corners 411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64E0EA-035E-FCEB-AD68-7719BA9A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19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87610C82-8982-44F2-BE11-B0B6416FC180}" type="slidenum">
              <a:rPr lang="en-US">
                <a:solidFill>
                  <a:schemeClr val="tx1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14</a:t>
            </a:fld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56227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D608A-9BC2-3DFD-1DA9-B51F30818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117"/>
            <a:ext cx="10515600" cy="839559"/>
          </a:xfrm>
        </p:spPr>
        <p:txBody>
          <a:bodyPr>
            <a:noAutofit/>
          </a:bodyPr>
          <a:lstStyle/>
          <a:p>
            <a:r>
              <a:rPr lang="en-US" sz="2800" b="1"/>
              <a:t>Background: </a:t>
            </a:r>
            <a:r>
              <a:rPr lang="en-US" sz="2800"/>
              <a:t>The 2021-2022 Community Leaders Group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9DC2C21-6F2D-DAC6-25AB-61125CBBBB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245286"/>
              </p:ext>
            </p:extLst>
          </p:nvPr>
        </p:nvGraphicFramePr>
        <p:xfrm>
          <a:off x="460829" y="1117603"/>
          <a:ext cx="7159171" cy="5593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ouble Bracket 7">
            <a:extLst>
              <a:ext uri="{FF2B5EF4-FFF2-40B4-BE49-F238E27FC236}">
                <a16:creationId xmlns:a16="http://schemas.microsoft.com/office/drawing/2014/main" id="{B4D2C7A8-0442-0F2B-4FFA-ED24D47595D8}"/>
              </a:ext>
            </a:extLst>
          </p:cNvPr>
          <p:cNvSpPr/>
          <p:nvPr/>
        </p:nvSpPr>
        <p:spPr>
          <a:xfrm>
            <a:off x="7852227" y="1488726"/>
            <a:ext cx="3922485" cy="4506911"/>
          </a:xfrm>
          <a:prstGeom prst="bracketPair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/>
              <a:t>Challenges with “The Arlington Way” identified by participants in the 2021 Dialogues on Race and Equity and the 2021-2022 Community Leaders Group: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Priority on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Lack of transparency and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Predetermined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Historically disadvantaged BIPOC community members &amp; organizations in favor of the “usual” voices</a:t>
            </a: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68AC4A37-15A9-6B19-0494-3F9C1300E1DF}"/>
              </a:ext>
            </a:extLst>
          </p:cNvPr>
          <p:cNvSpPr txBox="1"/>
          <p:nvPr/>
        </p:nvSpPr>
        <p:spPr>
          <a:xfrm>
            <a:off x="8877899" y="6513647"/>
            <a:ext cx="35858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i="1">
                <a:latin typeface="Arial" panose="020B0604020202020204" pitchFamily="34" charset="0"/>
                <a:cs typeface="Arial" panose="020B0604020202020204" pitchFamily="34" charset="0"/>
              </a:rPr>
              <a:t>(*)BIPOC: Black, </a:t>
            </a:r>
            <a:r>
              <a:rPr lang="en-US" sz="1200" i="1" spc="-5">
                <a:latin typeface="Arial" panose="020B0604020202020204" pitchFamily="34" charset="0"/>
                <a:cs typeface="Arial" panose="020B0604020202020204" pitchFamily="34" charset="0"/>
              </a:rPr>
              <a:t>Indigenous, </a:t>
            </a:r>
            <a:r>
              <a:rPr lang="en-US" sz="1200" i="1">
                <a:latin typeface="Arial" panose="020B0604020202020204" pitchFamily="34" charset="0"/>
                <a:cs typeface="Arial" panose="020B0604020202020204" pitchFamily="34" charset="0"/>
              </a:rPr>
              <a:t>People of</a:t>
            </a:r>
            <a:r>
              <a:rPr lang="en-US" sz="1200" i="1" spc="-13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spc="-5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FAC8EA01-40FE-EC95-4B19-5421A4E7B580}"/>
              </a:ext>
            </a:extLst>
          </p:cNvPr>
          <p:cNvSpPr/>
          <p:nvPr/>
        </p:nvSpPr>
        <p:spPr>
          <a:xfrm>
            <a:off x="620486" y="970716"/>
            <a:ext cx="10963910" cy="0"/>
          </a:xfrm>
          <a:custGeom>
            <a:avLst/>
            <a:gdLst/>
            <a:ahLst/>
            <a:cxnLst/>
            <a:rect l="l" t="t" r="r" b="b"/>
            <a:pathLst>
              <a:path w="10963910">
                <a:moveTo>
                  <a:pt x="0" y="0"/>
                </a:moveTo>
                <a:lnTo>
                  <a:pt x="10963656" y="0"/>
                </a:lnTo>
              </a:path>
            </a:pathLst>
          </a:cu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38433B4-CFFB-68D9-7FF6-23B907506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EF96-F3C8-48AB-B019-6A442A18F4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88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DDC5940-782D-7010-4ADC-B12721DF6EF1}"/>
              </a:ext>
            </a:extLst>
          </p:cNvPr>
          <p:cNvCxnSpPr/>
          <p:nvPr/>
        </p:nvCxnSpPr>
        <p:spPr>
          <a:xfrm>
            <a:off x="614172" y="927173"/>
            <a:ext cx="109636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703FBD9-25DA-6463-963E-64F0F43E50D5}"/>
              </a:ext>
            </a:extLst>
          </p:cNvPr>
          <p:cNvSpPr txBox="1">
            <a:spLocks/>
          </p:cNvSpPr>
          <p:nvPr/>
        </p:nvSpPr>
        <p:spPr>
          <a:xfrm>
            <a:off x="838200" y="323717"/>
            <a:ext cx="10515600" cy="8395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/>
              <a:t>Background: </a:t>
            </a:r>
            <a:r>
              <a:rPr lang="en-US" sz="2800"/>
              <a:t>Recommendations</a:t>
            </a:r>
          </a:p>
        </p:txBody>
      </p:sp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BD88B70B-C9AB-3791-49CE-CEC5C5647F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840487"/>
              </p:ext>
            </p:extLst>
          </p:nvPr>
        </p:nvGraphicFramePr>
        <p:xfrm>
          <a:off x="1103086" y="1349830"/>
          <a:ext cx="9985828" cy="5146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5485">
                  <a:extLst>
                    <a:ext uri="{9D8B030D-6E8A-4147-A177-3AD203B41FA5}">
                      <a16:colId xmlns:a16="http://schemas.microsoft.com/office/drawing/2014/main" val="3487924246"/>
                    </a:ext>
                  </a:extLst>
                </a:gridCol>
                <a:gridCol w="7460343">
                  <a:extLst>
                    <a:ext uri="{9D8B030D-6E8A-4147-A177-3AD203B41FA5}">
                      <a16:colId xmlns:a16="http://schemas.microsoft.com/office/drawing/2014/main" val="2246680414"/>
                    </a:ext>
                  </a:extLst>
                </a:gridCol>
              </a:tblGrid>
              <a:tr h="1116591">
                <a:tc>
                  <a:txBody>
                    <a:bodyPr/>
                    <a:lstStyle/>
                    <a:p>
                      <a:pPr algn="r"/>
                      <a:r>
                        <a:rPr lang="en-US" sz="2000" b="1">
                          <a:solidFill>
                            <a:schemeClr val="accent2"/>
                          </a:solidFill>
                        </a:rPr>
                        <a:t>NOFA Structure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Establish a competitive NOFA that is structured, transparent, and accessible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Offer technical support throughout the process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103062"/>
                  </a:ext>
                </a:extLst>
              </a:tr>
              <a:tr h="1689943">
                <a:tc>
                  <a:txBody>
                    <a:bodyPr/>
                    <a:lstStyle/>
                    <a:p>
                      <a:pPr algn="r"/>
                      <a:r>
                        <a:rPr lang="en-US" sz="2000" b="1">
                          <a:solidFill>
                            <a:schemeClr val="accent2"/>
                          </a:solidFill>
                        </a:rPr>
                        <a:t>Proposal Evaluation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Develop a holistic evaluation approach that invites the community to play a central role in defining needs and evaluating the proposals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Encourage collaboration and community voice when making award recommendations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564771"/>
                  </a:ext>
                </a:extLst>
              </a:tr>
              <a:tr h="1228436">
                <a:tc>
                  <a:txBody>
                    <a:bodyPr/>
                    <a:lstStyle/>
                    <a:p>
                      <a:pPr algn="r"/>
                      <a:r>
                        <a:rPr lang="en-US" sz="2000" b="1">
                          <a:solidFill>
                            <a:schemeClr val="accent2"/>
                          </a:solidFill>
                        </a:rPr>
                        <a:t>Funding Awards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Create mechanisms for greater transparency and flexibility when making award decisions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Provide individual feedback to applicants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126034"/>
                  </a:ext>
                </a:extLst>
              </a:tr>
              <a:tr h="1111669">
                <a:tc>
                  <a:txBody>
                    <a:bodyPr/>
                    <a:lstStyle/>
                    <a:p>
                      <a:pPr algn="r"/>
                      <a:r>
                        <a:rPr lang="en-US" sz="2000" b="1">
                          <a:solidFill>
                            <a:schemeClr val="accent2"/>
                          </a:solidFill>
                        </a:rPr>
                        <a:t>Accountability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Balance a system of structured accountability and reporting which also provides responsive and supportive oversight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83844709"/>
                  </a:ext>
                </a:extLst>
              </a:tr>
            </a:tbl>
          </a:graphicData>
        </a:graphic>
      </p:graphicFrame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494F16F-512B-C311-ED66-5D2D3B933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EF96-F3C8-48AB-B019-6A442A18F4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1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DDC5940-782D-7010-4ADC-B12721DF6EF1}"/>
              </a:ext>
            </a:extLst>
          </p:cNvPr>
          <p:cNvCxnSpPr/>
          <p:nvPr/>
        </p:nvCxnSpPr>
        <p:spPr>
          <a:xfrm>
            <a:off x="614172" y="927173"/>
            <a:ext cx="109636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703FBD9-25DA-6463-963E-64F0F43E50D5}"/>
              </a:ext>
            </a:extLst>
          </p:cNvPr>
          <p:cNvSpPr txBox="1">
            <a:spLocks/>
          </p:cNvSpPr>
          <p:nvPr/>
        </p:nvSpPr>
        <p:spPr>
          <a:xfrm>
            <a:off x="838200" y="323717"/>
            <a:ext cx="10515600" cy="8395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/>
              <a:t>Background: </a:t>
            </a:r>
            <a:r>
              <a:rPr lang="en-US" sz="2800"/>
              <a:t>Values</a:t>
            </a:r>
          </a:p>
        </p:txBody>
      </p:sp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BD88B70B-C9AB-3791-49CE-CEC5C5647F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946492"/>
              </p:ext>
            </p:extLst>
          </p:nvPr>
        </p:nvGraphicFramePr>
        <p:xfrm>
          <a:off x="1103086" y="1349830"/>
          <a:ext cx="9985828" cy="45489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5485">
                  <a:extLst>
                    <a:ext uri="{9D8B030D-6E8A-4147-A177-3AD203B41FA5}">
                      <a16:colId xmlns:a16="http://schemas.microsoft.com/office/drawing/2014/main" val="3487924246"/>
                    </a:ext>
                  </a:extLst>
                </a:gridCol>
                <a:gridCol w="7460343">
                  <a:extLst>
                    <a:ext uri="{9D8B030D-6E8A-4147-A177-3AD203B41FA5}">
                      <a16:colId xmlns:a16="http://schemas.microsoft.com/office/drawing/2014/main" val="2246680414"/>
                    </a:ext>
                  </a:extLst>
                </a:gridCol>
              </a:tblGrid>
              <a:tr h="1664833">
                <a:tc>
                  <a:txBody>
                    <a:bodyPr/>
                    <a:lstStyle/>
                    <a:p>
                      <a:pPr algn="r"/>
                      <a:r>
                        <a:rPr lang="en-US" sz="2000" b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Community-Centeredness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Informed by recommendations from trusted community leaders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Community members have a voice in evaluating proposals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Focused on maximizing positive community impact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103062"/>
                  </a:ext>
                </a:extLst>
              </a:tr>
              <a:tr h="1457325">
                <a:tc>
                  <a:txBody>
                    <a:bodyPr/>
                    <a:lstStyle/>
                    <a:p>
                      <a:pPr algn="r"/>
                      <a:r>
                        <a:rPr lang="en-US" sz="2000" b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Equity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Creating an opportunity for those who have not historically had access to government funding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Providing access and support for all applicants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Focused on root causes and positive impact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564771"/>
                  </a:ext>
                </a:extLst>
              </a:tr>
              <a:tr h="1426836">
                <a:tc>
                  <a:txBody>
                    <a:bodyPr/>
                    <a:lstStyle/>
                    <a:p>
                      <a:pPr algn="r"/>
                      <a:r>
                        <a:rPr lang="en-US" sz="2000" b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Accountability &amp; Transparency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Clear and transparent processes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Decisions are informed by community voice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Accountability and transparency for both government and service providers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126034"/>
                  </a:ext>
                </a:extLst>
              </a:tr>
            </a:tbl>
          </a:graphicData>
        </a:graphic>
      </p:graphicFrame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494F16F-512B-C311-ED66-5D2D3B933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EF96-F3C8-48AB-B019-6A442A18F4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82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E66AE8E-E77F-55E4-5103-EB8860E80A39}"/>
              </a:ext>
            </a:extLst>
          </p:cNvPr>
          <p:cNvSpPr txBox="1">
            <a:spLocks/>
          </p:cNvSpPr>
          <p:nvPr/>
        </p:nvSpPr>
        <p:spPr>
          <a:xfrm>
            <a:off x="838200" y="323717"/>
            <a:ext cx="10515600" cy="8395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/>
              <a:t>NOFA Structure:</a:t>
            </a:r>
            <a:r>
              <a:rPr lang="en-US" sz="2800"/>
              <a:t> Application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D10593-8660-560E-965F-0A858ABC9A31}"/>
              </a:ext>
            </a:extLst>
          </p:cNvPr>
          <p:cNvCxnSpPr/>
          <p:nvPr/>
        </p:nvCxnSpPr>
        <p:spPr>
          <a:xfrm>
            <a:off x="614172" y="927173"/>
            <a:ext cx="109636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214B2F17-618B-B7F3-B435-5B1200FEE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861373"/>
              </p:ext>
            </p:extLst>
          </p:nvPr>
        </p:nvGraphicFramePr>
        <p:xfrm>
          <a:off x="838198" y="1349248"/>
          <a:ext cx="4891314" cy="3455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91314">
                  <a:extLst>
                    <a:ext uri="{9D8B030D-6E8A-4147-A177-3AD203B41FA5}">
                      <a16:colId xmlns:a16="http://schemas.microsoft.com/office/drawing/2014/main" val="3003607622"/>
                    </a:ext>
                  </a:extLst>
                </a:gridCol>
              </a:tblGrid>
              <a:tr h="807749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NOFA Application Sections include but are not limited to: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3768839"/>
                  </a:ext>
                </a:extLst>
              </a:tr>
              <a:tr h="264781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Population Description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Program Description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Evaluation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Advancing Racial Equity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Engagement &amp; Community Outreach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Appendix, including a guide to the questions, definitions of key terms, and sample responses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04664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4D388D6-55AB-0BD0-EC6D-88F63E1AD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685042"/>
              </p:ext>
            </p:extLst>
          </p:nvPr>
        </p:nvGraphicFramePr>
        <p:xfrm>
          <a:off x="6462489" y="1349247"/>
          <a:ext cx="4891314" cy="34555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91314">
                  <a:extLst>
                    <a:ext uri="{9D8B030D-6E8A-4147-A177-3AD203B41FA5}">
                      <a16:colId xmlns:a16="http://schemas.microsoft.com/office/drawing/2014/main" val="3003607622"/>
                    </a:ext>
                  </a:extLst>
                </a:gridCol>
              </a:tblGrid>
              <a:tr h="807749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All applicants will submit the following documents, if available: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3768839"/>
                  </a:ext>
                </a:extLst>
              </a:tr>
              <a:tr h="264781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Most recent annual report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FY 2023 Budget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Most recent audit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501(c)(3) designation letter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IRS Federal Form 990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046641"/>
                  </a:ext>
                </a:extLst>
              </a:tr>
            </a:tbl>
          </a:graphicData>
        </a:graphic>
      </p:graphicFrame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D8314BB4-B47A-8E4B-F9CD-A54DF643361B}"/>
              </a:ext>
            </a:extLst>
          </p:cNvPr>
          <p:cNvSpPr/>
          <p:nvPr/>
        </p:nvSpPr>
        <p:spPr>
          <a:xfrm>
            <a:off x="1444171" y="5050973"/>
            <a:ext cx="9303657" cy="1598312"/>
          </a:xfrm>
          <a:prstGeom prst="bracketPair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/>
              <a:t>Notes: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Application form will be translated into 5 languages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Accepting written and audio submissions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Submissions will be collected in a streamlined, centralized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Technical assistance sessions will be available to support applicants in these efforts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E2F1267-B3D2-ABE9-6F18-F72B3FC29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EF96-F3C8-48AB-B019-6A442A18F4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37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DDC5940-782D-7010-4ADC-B12721DF6EF1}"/>
              </a:ext>
            </a:extLst>
          </p:cNvPr>
          <p:cNvCxnSpPr/>
          <p:nvPr/>
        </p:nvCxnSpPr>
        <p:spPr>
          <a:xfrm>
            <a:off x="614172" y="927173"/>
            <a:ext cx="109636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703FBD9-25DA-6463-963E-64F0F43E50D5}"/>
              </a:ext>
            </a:extLst>
          </p:cNvPr>
          <p:cNvSpPr txBox="1">
            <a:spLocks/>
          </p:cNvSpPr>
          <p:nvPr/>
        </p:nvSpPr>
        <p:spPr>
          <a:xfrm>
            <a:off x="838200" y="323717"/>
            <a:ext cx="10515600" cy="8395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/>
              <a:t>NOFA Structure:</a:t>
            </a:r>
            <a:r>
              <a:rPr lang="en-US" sz="2800"/>
              <a:t> Technical Support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01242FD-0F4A-50E7-6EC3-0B9158F650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5114736"/>
              </p:ext>
            </p:extLst>
          </p:nvPr>
        </p:nvGraphicFramePr>
        <p:xfrm>
          <a:off x="411917" y="943819"/>
          <a:ext cx="829854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ouble Bracket 4">
            <a:extLst>
              <a:ext uri="{FF2B5EF4-FFF2-40B4-BE49-F238E27FC236}">
                <a16:creationId xmlns:a16="http://schemas.microsoft.com/office/drawing/2014/main" id="{894453B2-658E-E670-B87E-1EE07EB1AE24}"/>
              </a:ext>
            </a:extLst>
          </p:cNvPr>
          <p:cNvSpPr/>
          <p:nvPr/>
        </p:nvSpPr>
        <p:spPr>
          <a:xfrm>
            <a:off x="8962574" y="2133784"/>
            <a:ext cx="2881086" cy="3038736"/>
          </a:xfrm>
          <a:prstGeom prst="bracketPair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1"/>
              <a:t>Maximized transparency and access through technical assistance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FD7A8-2AD0-B2F9-5469-1BEEDFB55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EF96-F3C8-48AB-B019-6A442A18F4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06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DDC5940-782D-7010-4ADC-B12721DF6EF1}"/>
              </a:ext>
            </a:extLst>
          </p:cNvPr>
          <p:cNvCxnSpPr/>
          <p:nvPr/>
        </p:nvCxnSpPr>
        <p:spPr>
          <a:xfrm>
            <a:off x="614172" y="927173"/>
            <a:ext cx="109636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703FBD9-25DA-6463-963E-64F0F43E50D5}"/>
              </a:ext>
            </a:extLst>
          </p:cNvPr>
          <p:cNvSpPr txBox="1">
            <a:spLocks/>
          </p:cNvSpPr>
          <p:nvPr/>
        </p:nvSpPr>
        <p:spPr>
          <a:xfrm>
            <a:off x="838200" y="323717"/>
            <a:ext cx="10515600" cy="8395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/>
              <a:t>Proposal Evaluation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972BF2-34FE-CB10-37E9-5255FC715CE4}"/>
              </a:ext>
            </a:extLst>
          </p:cNvPr>
          <p:cNvSpPr txBox="1"/>
          <p:nvPr/>
        </p:nvSpPr>
        <p:spPr>
          <a:xfrm>
            <a:off x="4088072" y="1644332"/>
            <a:ext cx="779912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/>
              <a:t>Characteristics of a transparent and accountable evaluation process:</a:t>
            </a: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en-US" sz="2000" b="1">
                <a:solidFill>
                  <a:schemeClr val="accent3"/>
                </a:solidFill>
              </a:rPr>
              <a:t>Detailed rubric </a:t>
            </a:r>
            <a:r>
              <a:rPr lang="en-US" sz="2000"/>
              <a:t>made available to applicants when the NOFA is released</a:t>
            </a: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en-US" sz="2000" b="1">
                <a:solidFill>
                  <a:schemeClr val="accent3"/>
                </a:solidFill>
              </a:rPr>
              <a:t>Diversified reviewers, </a:t>
            </a:r>
            <a:r>
              <a:rPr lang="en-US" sz="2000"/>
              <a:t>including subject matter experts and community members</a:t>
            </a: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en-US" sz="2000"/>
              <a:t>Intentional and low-barrier </a:t>
            </a:r>
            <a:r>
              <a:rPr lang="en-US" sz="2000" b="1">
                <a:solidFill>
                  <a:schemeClr val="accent3"/>
                </a:solidFill>
              </a:rPr>
              <a:t>reviewer recruitment process</a:t>
            </a: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en-US" sz="2000" b="1">
                <a:solidFill>
                  <a:schemeClr val="accent3"/>
                </a:solidFill>
              </a:rPr>
              <a:t>Training for reviewers </a:t>
            </a:r>
            <a:r>
              <a:rPr lang="en-US" sz="2000"/>
              <a:t>to increase their skill and confidence in thoughtful and unbiased evaluation</a:t>
            </a: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en-US" sz="2000"/>
              <a:t>Funding recommendations formed by </a:t>
            </a:r>
            <a:r>
              <a:rPr lang="en-US" sz="2000" b="1">
                <a:solidFill>
                  <a:schemeClr val="accent3"/>
                </a:solidFill>
              </a:rPr>
              <a:t>group consensus</a:t>
            </a: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Century Gothic" panose="020B0502020202020204" pitchFamily="34" charset="0"/>
              <a:buChar char="►"/>
            </a:pPr>
            <a:r>
              <a:rPr lang="en-US" sz="2000"/>
              <a:t>All work is </a:t>
            </a:r>
            <a:r>
              <a:rPr lang="en-US" sz="2000" b="1">
                <a:solidFill>
                  <a:schemeClr val="accent3"/>
                </a:solidFill>
              </a:rPr>
              <a:t>documented</a:t>
            </a:r>
            <a:r>
              <a:rPr lang="en-US" sz="2000"/>
              <a:t> for posterity and transparency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354599-8C51-BF73-0C06-1D7E97556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37" y="2361157"/>
            <a:ext cx="2986698" cy="298669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495CD-7D7B-6C17-6B4F-32FB4DCA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EF96-F3C8-48AB-B019-6A442A18F4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1E1D9-86C4-48F9-93D7-3FE949F41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0834" y="1399887"/>
            <a:ext cx="4277142" cy="53215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/>
              <a:t>An informative rubric:</a:t>
            </a:r>
          </a:p>
          <a:p>
            <a:r>
              <a:rPr lang="en-US"/>
              <a:t>Is available as soon as the NOFA is released</a:t>
            </a:r>
          </a:p>
          <a:p>
            <a:r>
              <a:rPr lang="en-US"/>
              <a:t>Uses a 1-4 Likert Scale</a:t>
            </a:r>
          </a:p>
          <a:p>
            <a:r>
              <a:rPr lang="en-US"/>
              <a:t>Provides a checklist for applicants and reviewers</a:t>
            </a:r>
          </a:p>
          <a:p>
            <a:r>
              <a:rPr lang="en-US"/>
              <a:t>Ensures all criteria are addressed in the proposal</a:t>
            </a:r>
          </a:p>
          <a:p>
            <a:r>
              <a:rPr lang="en-US"/>
              <a:t>Demonstrates the level of narrative detail needed in the proposal for a higher or lower score</a:t>
            </a:r>
          </a:p>
          <a:p>
            <a:r>
              <a:rPr lang="en-US"/>
              <a:t>Some sections will be more heavily weighted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512128-8CF4-AD1C-A59C-44CF7C83D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0" y="1620359"/>
            <a:ext cx="6827196" cy="416408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00E2CA-3EB8-AF67-4900-4922D3C9BA03}"/>
              </a:ext>
            </a:extLst>
          </p:cNvPr>
          <p:cNvSpPr txBox="1"/>
          <p:nvPr/>
        </p:nvSpPr>
        <p:spPr>
          <a:xfrm rot="19306352">
            <a:off x="1529517" y="2731395"/>
            <a:ext cx="4812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A6A6A6">
                    <a:alpha val="47000"/>
                  </a:srgbClr>
                </a:solidFill>
              </a:rPr>
              <a:t>SAMPLE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C06C5A-9869-6CB7-7532-9E609496D583}"/>
              </a:ext>
            </a:extLst>
          </p:cNvPr>
          <p:cNvSpPr txBox="1">
            <a:spLocks/>
          </p:cNvSpPr>
          <p:nvPr/>
        </p:nvSpPr>
        <p:spPr>
          <a:xfrm>
            <a:off x="838200" y="323717"/>
            <a:ext cx="10515600" cy="8395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/>
              <a:t>Proposal Evaluation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BB0F7B-0BBE-EC36-588E-58F1389B7F78}"/>
              </a:ext>
            </a:extLst>
          </p:cNvPr>
          <p:cNvCxnSpPr/>
          <p:nvPr/>
        </p:nvCxnSpPr>
        <p:spPr>
          <a:xfrm>
            <a:off x="614172" y="927173"/>
            <a:ext cx="109636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8B744A7-07E2-D339-A7ED-2327E9058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EF96-F3C8-48AB-B019-6A442A18F4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93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1E1D9-86C4-48F9-93D7-3FE949F41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749" y="1394489"/>
            <a:ext cx="10963656" cy="839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All reviewers will receive the same training focused on process- and value-oriented topics.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C06C5A-9869-6CB7-7532-9E609496D583}"/>
              </a:ext>
            </a:extLst>
          </p:cNvPr>
          <p:cNvSpPr txBox="1">
            <a:spLocks/>
          </p:cNvSpPr>
          <p:nvPr/>
        </p:nvSpPr>
        <p:spPr>
          <a:xfrm>
            <a:off x="838200" y="323717"/>
            <a:ext cx="10515600" cy="8395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/>
              <a:t>Proposal Evaluation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BB0F7B-0BBE-EC36-588E-58F1389B7F78}"/>
              </a:ext>
            </a:extLst>
          </p:cNvPr>
          <p:cNvCxnSpPr/>
          <p:nvPr/>
        </p:nvCxnSpPr>
        <p:spPr>
          <a:xfrm>
            <a:off x="614172" y="927173"/>
            <a:ext cx="109636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2930C9E-F3A1-151C-2C29-CE8F8923B9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8305831"/>
              </p:ext>
            </p:extLst>
          </p:nvPr>
        </p:nvGraphicFramePr>
        <p:xfrm>
          <a:off x="1482677" y="2105041"/>
          <a:ext cx="9321800" cy="4583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811E98-B9BE-F14B-4642-FA8FF52B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EF96-F3C8-48AB-B019-6A442A18F4D0}" type="slidenum">
              <a:rPr lang="en-US" sz="1600" smtClean="0"/>
              <a:t>9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39329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323232"/>
      </a:dk2>
      <a:lt2>
        <a:srgbClr val="FFFFFF"/>
      </a:lt2>
      <a:accent1>
        <a:srgbClr val="F07F09"/>
      </a:accent1>
      <a:accent2>
        <a:srgbClr val="3D57A9"/>
      </a:accent2>
      <a:accent3>
        <a:srgbClr val="0099CC"/>
      </a:accent3>
      <a:accent4>
        <a:srgbClr val="68AC58"/>
      </a:accent4>
      <a:accent5>
        <a:srgbClr val="9F2936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323232"/>
      </a:dk2>
      <a:lt2>
        <a:srgbClr val="FFFFFF"/>
      </a:lt2>
      <a:accent1>
        <a:srgbClr val="F07F09"/>
      </a:accent1>
      <a:accent2>
        <a:srgbClr val="3D57A9"/>
      </a:accent2>
      <a:accent3>
        <a:srgbClr val="0099CC"/>
      </a:accent3>
      <a:accent4>
        <a:srgbClr val="68AC58"/>
      </a:accent4>
      <a:accent5>
        <a:srgbClr val="9F2936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c98c4d4-f3bf-440c-9741-8c241b90af6e" xsi:nil="true"/>
    <lcf76f155ced4ddcb4097134ff3c332f xmlns="cef0ab21-d3cf-4ca3-bb11-48d145e1207c">
      <Terms xmlns="http://schemas.microsoft.com/office/infopath/2007/PartnerControls"/>
    </lcf76f155ced4ddcb4097134ff3c332f>
    <SharedWithUsers xmlns="fc98c4d4-f3bf-440c-9741-8c241b90af6e">
      <UserInfo>
        <DisplayName>Aja Holland</DisplayName>
        <AccountId>91</AccountId>
        <AccountType/>
      </UserInfo>
      <UserInfo>
        <DisplayName>Scott Mengebier</DisplayName>
        <AccountId>9</AccountId>
        <AccountType/>
      </UserInfo>
      <UserInfo>
        <DisplayName>Ian Gordon</DisplayName>
        <AccountId>21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65242A0C0C5E459AD8FD56F3AD4F1C" ma:contentTypeVersion="15" ma:contentTypeDescription="Create a new document." ma:contentTypeScope="" ma:versionID="8d9c9ee20d14e11b6680b5f273beaff5">
  <xsd:schema xmlns:xsd="http://www.w3.org/2001/XMLSchema" xmlns:xs="http://www.w3.org/2001/XMLSchema" xmlns:p="http://schemas.microsoft.com/office/2006/metadata/properties" xmlns:ns2="cef0ab21-d3cf-4ca3-bb11-48d145e1207c" xmlns:ns3="fc98c4d4-f3bf-440c-9741-8c241b90af6e" targetNamespace="http://schemas.microsoft.com/office/2006/metadata/properties" ma:root="true" ma:fieldsID="c29ad74d145b6d0ad5e8ec5ca4e0b6b7" ns2:_="" ns3:_="">
    <xsd:import namespace="cef0ab21-d3cf-4ca3-bb11-48d145e1207c"/>
    <xsd:import namespace="fc98c4d4-f3bf-440c-9741-8c241b90af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0ab21-d3cf-4ca3-bb11-48d145e120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8b7f88e-cd46-445a-a8d6-9159e447a8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98c4d4-f3bf-440c-9741-8c241b90af6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8925593-9c8d-4ba0-8b37-d3ba308604a2}" ma:internalName="TaxCatchAll" ma:showField="CatchAllData" ma:web="fc98c4d4-f3bf-440c-9741-8c241b90af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9A77B5-FF08-46F0-B17C-BE0185283382}">
  <ds:schemaRefs>
    <ds:schemaRef ds:uri="cef0ab21-d3cf-4ca3-bb11-48d145e1207c"/>
    <ds:schemaRef ds:uri="fc98c4d4-f3bf-440c-9741-8c241b90af6e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D44F6AB-9194-4BF0-A913-41FD6F66D4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40148B-D00A-4BC6-8CE3-A12927B4C7EE}">
  <ds:schemaRefs>
    <ds:schemaRef ds:uri="cef0ab21-d3cf-4ca3-bb11-48d145e1207c"/>
    <ds:schemaRef ds:uri="fc98c4d4-f3bf-440c-9741-8c241b90af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1051</Words>
  <Application>Microsoft Office PowerPoint</Application>
  <PresentationFormat>Widescreen</PresentationFormat>
  <Paragraphs>196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Office Theme</vt:lpstr>
      <vt:lpstr>Office Theme</vt:lpstr>
      <vt:lpstr>PowerPoint Presentation</vt:lpstr>
      <vt:lpstr>Background: The 2021-2022 Community Leaders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Mengebier</dc:creator>
  <cp:lastModifiedBy>Amber Barnett</cp:lastModifiedBy>
  <cp:revision>2</cp:revision>
  <dcterms:created xsi:type="dcterms:W3CDTF">2022-09-09T14:54:29Z</dcterms:created>
  <dcterms:modified xsi:type="dcterms:W3CDTF">2023-06-12T15:44:27Z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0x0101009365242A0C0C5E459AD8FD56F3AD4F1C</vt:lpwstr>
  </property>
  <property fmtid="{D5CDD505-2E9C-101B-9397-08002B2CF9AE}" pid="3" name="MediaServiceImageTags">
    <vt:lpwstr/>
  </property>
</Properties>
</file>